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0" r:id="rId3"/>
    <p:sldId id="29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94" r:id="rId15"/>
    <p:sldId id="271" r:id="rId16"/>
    <p:sldId id="272" r:id="rId17"/>
    <p:sldId id="274" r:id="rId18"/>
    <p:sldId id="292" r:id="rId19"/>
    <p:sldId id="279" r:id="rId20"/>
    <p:sldId id="293" r:id="rId21"/>
    <p:sldId id="295" r:id="rId22"/>
    <p:sldId id="285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High Performance Measurement</a:t>
            </a:r>
            <a:r>
              <a:rPr lang="en-US" sz="2800" b="1" baseline="0" dirty="0"/>
              <a:t> Culture and Organizational Outcomes</a:t>
            </a:r>
            <a:endParaRPr lang="en-US" sz="2800" b="1" dirty="0"/>
          </a:p>
        </c:rich>
      </c:tx>
      <c:layout>
        <c:manualLayout>
          <c:xMode val="edge"/>
          <c:yMode val="edge"/>
          <c:x val="0.16203861628023142"/>
          <c:y val="5.1200000000000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Culture</c:v>
                </c:pt>
              </c:strCache>
            </c:strRef>
          </c:tx>
          <c:spPr>
            <a:solidFill>
              <a:srgbClr val="C00000"/>
            </a:solidFill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Efficiencies</c:v>
                </c:pt>
                <c:pt idx="1">
                  <c:v>External Relations</c:v>
                </c:pt>
                <c:pt idx="2">
                  <c:v>Internal Relations</c:v>
                </c:pt>
                <c:pt idx="3">
                  <c:v>Increased Revenues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0.87</c:v>
                </c:pt>
                <c:pt idx="1">
                  <c:v>0.81</c:v>
                </c:pt>
                <c:pt idx="2">
                  <c:v>0.81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5-4D72-A23D-D2435E565C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 Culture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Efficiencies</c:v>
                </c:pt>
                <c:pt idx="1">
                  <c:v>External Relations</c:v>
                </c:pt>
                <c:pt idx="2">
                  <c:v>Internal Relations</c:v>
                </c:pt>
                <c:pt idx="3">
                  <c:v>Increased Revenues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0.37</c:v>
                </c:pt>
                <c:pt idx="1">
                  <c:v>0.42</c:v>
                </c:pt>
                <c:pt idx="2">
                  <c:v>0.3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5-4D72-A23D-D2435E565C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Culture</c:v>
                </c:pt>
              </c:strCache>
            </c:strRef>
          </c:tx>
          <c:spPr>
            <a:solidFill>
              <a:schemeClr val="bg2"/>
            </a:solidFill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35135135135135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25-4D72-A23D-D2435E565CF1}"/>
                </c:ext>
              </c:extLst>
            </c:dLbl>
            <c:dLbl>
              <c:idx val="2"/>
              <c:layout>
                <c:manualLayout>
                  <c:x val="1.951951951951946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25-4D72-A23D-D2435E565CF1}"/>
                </c:ext>
              </c:extLst>
            </c:dLbl>
            <c:dLbl>
              <c:idx val="3"/>
              <c:layout>
                <c:manualLayout>
                  <c:x val="1.651651651651651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25-4D72-A23D-D2435E565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Efficiencies</c:v>
                </c:pt>
                <c:pt idx="1">
                  <c:v>External Relations</c:v>
                </c:pt>
                <c:pt idx="2">
                  <c:v>Internal Relations</c:v>
                </c:pt>
                <c:pt idx="3">
                  <c:v>Increased Revenues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0.12</c:v>
                </c:pt>
                <c:pt idx="1">
                  <c:v>0.5</c:v>
                </c:pt>
                <c:pt idx="2">
                  <c:v>0.12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25-4D72-A23D-D2435E565C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414368048"/>
        <c:axId val="430014976"/>
      </c:barChart>
      <c:catAx>
        <c:axId val="41436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014976"/>
        <c:crosses val="autoZero"/>
        <c:auto val="1"/>
        <c:lblAlgn val="ctr"/>
        <c:lblOffset val="100"/>
        <c:noMultiLvlLbl val="0"/>
      </c:catAx>
      <c:valAx>
        <c:axId val="4300149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436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27525452052059"/>
          <c:y val="0.24075741732283465"/>
          <c:w val="0.68960856969003437"/>
          <c:h val="7.4671034120734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20D46-F3B5-41C1-AE1B-A582A28280DD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2DBAD5-2269-4E3B-9212-6CC776C81D9D}">
      <dgm:prSet phldrT="[Text]" custT="1"/>
      <dgm:spPr/>
      <dgm:t>
        <a:bodyPr/>
        <a:lstStyle/>
        <a:p>
          <a:r>
            <a:rPr lang="en-US" sz="1400" dirty="0"/>
            <a:t>Defining Success</a:t>
          </a:r>
        </a:p>
      </dgm:t>
    </dgm:pt>
    <dgm:pt modelId="{973774D5-2AB8-4221-81D1-E62BCFA54A87}" type="parTrans" cxnId="{4FBD197E-0B49-4F29-9871-549729860E5E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769CB423-B8EF-43BB-8470-316800F1DF3A}" type="sibTrans" cxnId="{4FBD197E-0B49-4F29-9871-549729860E5E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E0B9F5CB-484B-4829-9E2D-C7BDB01BFEE8}">
      <dgm:prSet phldrT="[Text]" custT="1"/>
      <dgm:spPr/>
      <dgm:t>
        <a:bodyPr/>
        <a:lstStyle/>
        <a:p>
          <a:r>
            <a:rPr lang="en-US" sz="1400" dirty="0"/>
            <a:t>Leadership</a:t>
          </a:r>
        </a:p>
      </dgm:t>
    </dgm:pt>
    <dgm:pt modelId="{98D84D52-FA2E-46C7-9908-6F8FB0AC7C8D}" type="parTrans" cxnId="{7AE7CC39-3E3E-4FB7-B2B9-CA2616135D19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6E48E46F-217D-43CF-A0A2-E7CF5DF14ADE}" type="sibTrans" cxnId="{7AE7CC39-3E3E-4FB7-B2B9-CA2616135D19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A71BA38B-C592-41F1-90B9-F10D8661CC58}">
      <dgm:prSet phldrT="[Text]" custT="1"/>
      <dgm:spPr/>
      <dgm:t>
        <a:bodyPr/>
        <a:lstStyle/>
        <a:p>
          <a:r>
            <a:rPr lang="en-US" sz="1400" dirty="0"/>
            <a:t>Culture</a:t>
          </a:r>
        </a:p>
      </dgm:t>
    </dgm:pt>
    <dgm:pt modelId="{40730FE4-AF2A-49AB-85AE-A99FEC5E920A}" type="parTrans" cxnId="{5F0F84D7-4987-4265-90CB-4AB09573177A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CE13DE9B-350D-4FAF-BABD-4014AD32A0A6}" type="sibTrans" cxnId="{5F0F84D7-4987-4265-90CB-4AB09573177A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4453A19A-8350-4100-80FF-516DD8FC536D}">
      <dgm:prSet phldrT="[Text]"/>
      <dgm:spPr/>
      <dgm:t>
        <a:bodyPr/>
        <a:lstStyle/>
        <a:p>
          <a:r>
            <a:rPr lang="en-US" dirty="0"/>
            <a:t>Excellence</a:t>
          </a:r>
        </a:p>
      </dgm:t>
    </dgm:pt>
    <dgm:pt modelId="{E58E0BAE-9C00-4B0D-89CE-95C539CA309C}" type="sibTrans" cxnId="{685EA0F0-129B-4DC4-85C7-52CCF5AE35CC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9E331671-F6C1-4279-AF61-E91ABCDB5E85}" type="parTrans" cxnId="{685EA0F0-129B-4DC4-85C7-52CCF5AE35CC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A69CF885-55FF-440B-B4EC-4BEF62A40753}" type="pres">
      <dgm:prSet presAssocID="{EBD20D46-F3B5-41C1-AE1B-A582A28280DD}" presName="Name0" presStyleCnt="0">
        <dgm:presLayoutVars>
          <dgm:chMax val="4"/>
          <dgm:resizeHandles val="exact"/>
        </dgm:presLayoutVars>
      </dgm:prSet>
      <dgm:spPr/>
    </dgm:pt>
    <dgm:pt modelId="{F1A5F00E-5E37-4D4D-8626-7034BF12346F}" type="pres">
      <dgm:prSet presAssocID="{EBD20D46-F3B5-41C1-AE1B-A582A28280DD}" presName="ellipse" presStyleLbl="trBgShp" presStyleIdx="0" presStyleCnt="1"/>
      <dgm:spPr/>
    </dgm:pt>
    <dgm:pt modelId="{361F98CB-B472-4DD2-9C01-EACCA4A95237}" type="pres">
      <dgm:prSet presAssocID="{EBD20D46-F3B5-41C1-AE1B-A582A28280DD}" presName="arrow1" presStyleLbl="fgShp" presStyleIdx="0" presStyleCnt="1"/>
      <dgm:spPr/>
    </dgm:pt>
    <dgm:pt modelId="{9DF440F4-942D-4057-B5C1-EB5C58061AEF}" type="pres">
      <dgm:prSet presAssocID="{EBD20D46-F3B5-41C1-AE1B-A582A28280DD}" presName="rectangle" presStyleLbl="revTx" presStyleIdx="0" presStyleCnt="1">
        <dgm:presLayoutVars>
          <dgm:bulletEnabled val="1"/>
        </dgm:presLayoutVars>
      </dgm:prSet>
      <dgm:spPr/>
    </dgm:pt>
    <dgm:pt modelId="{F143D00D-71B2-447D-B1C3-27731BB8949E}" type="pres">
      <dgm:prSet presAssocID="{E0B9F5CB-484B-4829-9E2D-C7BDB01BFEE8}" presName="item1" presStyleLbl="node1" presStyleIdx="0" presStyleCnt="3">
        <dgm:presLayoutVars>
          <dgm:bulletEnabled val="1"/>
        </dgm:presLayoutVars>
      </dgm:prSet>
      <dgm:spPr/>
    </dgm:pt>
    <dgm:pt modelId="{F13E780B-6D2C-4163-880A-BF4CB3557B07}" type="pres">
      <dgm:prSet presAssocID="{A71BA38B-C592-41F1-90B9-F10D8661CC58}" presName="item2" presStyleLbl="node1" presStyleIdx="1" presStyleCnt="3">
        <dgm:presLayoutVars>
          <dgm:bulletEnabled val="1"/>
        </dgm:presLayoutVars>
      </dgm:prSet>
      <dgm:spPr/>
    </dgm:pt>
    <dgm:pt modelId="{ECB2C0A4-5ED8-492E-B311-76FA8C9A5318}" type="pres">
      <dgm:prSet presAssocID="{4453A19A-8350-4100-80FF-516DD8FC536D}" presName="item3" presStyleLbl="node1" presStyleIdx="2" presStyleCnt="3">
        <dgm:presLayoutVars>
          <dgm:bulletEnabled val="1"/>
        </dgm:presLayoutVars>
      </dgm:prSet>
      <dgm:spPr/>
    </dgm:pt>
    <dgm:pt modelId="{A6D146C8-2CC9-4680-894F-2B7D871124A5}" type="pres">
      <dgm:prSet presAssocID="{EBD20D46-F3B5-41C1-AE1B-A582A28280DD}" presName="funnel" presStyleLbl="trAlignAcc1" presStyleIdx="0" presStyleCnt="1"/>
      <dgm:spPr/>
    </dgm:pt>
  </dgm:ptLst>
  <dgm:cxnLst>
    <dgm:cxn modelId="{7AE7CC39-3E3E-4FB7-B2B9-CA2616135D19}" srcId="{EBD20D46-F3B5-41C1-AE1B-A582A28280DD}" destId="{E0B9F5CB-484B-4829-9E2D-C7BDB01BFEE8}" srcOrd="1" destOrd="0" parTransId="{98D84D52-FA2E-46C7-9908-6F8FB0AC7C8D}" sibTransId="{6E48E46F-217D-43CF-A0A2-E7CF5DF14ADE}"/>
    <dgm:cxn modelId="{5F0F84D7-4987-4265-90CB-4AB09573177A}" srcId="{EBD20D46-F3B5-41C1-AE1B-A582A28280DD}" destId="{A71BA38B-C592-41F1-90B9-F10D8661CC58}" srcOrd="2" destOrd="0" parTransId="{40730FE4-AF2A-49AB-85AE-A99FEC5E920A}" sibTransId="{CE13DE9B-350D-4FAF-BABD-4014AD32A0A6}"/>
    <dgm:cxn modelId="{A0CAD2E5-1C50-4721-AB0D-D32090CA163D}" type="presOf" srcId="{EBD20D46-F3B5-41C1-AE1B-A582A28280DD}" destId="{A69CF885-55FF-440B-B4EC-4BEF62A40753}" srcOrd="0" destOrd="0" presId="urn:microsoft.com/office/officeart/2005/8/layout/funnel1"/>
    <dgm:cxn modelId="{4799C834-FBFE-4E59-B680-6FF87BF67E0D}" type="presOf" srcId="{A71BA38B-C592-41F1-90B9-F10D8661CC58}" destId="{F143D00D-71B2-447D-B1C3-27731BB8949E}" srcOrd="0" destOrd="0" presId="urn:microsoft.com/office/officeart/2005/8/layout/funnel1"/>
    <dgm:cxn modelId="{685EA0F0-129B-4DC4-85C7-52CCF5AE35CC}" srcId="{EBD20D46-F3B5-41C1-AE1B-A582A28280DD}" destId="{4453A19A-8350-4100-80FF-516DD8FC536D}" srcOrd="3" destOrd="0" parTransId="{9E331671-F6C1-4279-AF61-E91ABCDB5E85}" sibTransId="{E58E0BAE-9C00-4B0D-89CE-95C539CA309C}"/>
    <dgm:cxn modelId="{4FBD197E-0B49-4F29-9871-549729860E5E}" srcId="{EBD20D46-F3B5-41C1-AE1B-A582A28280DD}" destId="{C22DBAD5-2269-4E3B-9212-6CC776C81D9D}" srcOrd="0" destOrd="0" parTransId="{973774D5-2AB8-4221-81D1-E62BCFA54A87}" sibTransId="{769CB423-B8EF-43BB-8470-316800F1DF3A}"/>
    <dgm:cxn modelId="{1AAE07AB-2F97-46B7-8447-9314A5852120}" type="presOf" srcId="{C22DBAD5-2269-4E3B-9212-6CC776C81D9D}" destId="{ECB2C0A4-5ED8-492E-B311-76FA8C9A5318}" srcOrd="0" destOrd="0" presId="urn:microsoft.com/office/officeart/2005/8/layout/funnel1"/>
    <dgm:cxn modelId="{BB9B6031-4DCA-468E-9A75-CCB41EFD412E}" type="presOf" srcId="{4453A19A-8350-4100-80FF-516DD8FC536D}" destId="{9DF440F4-942D-4057-B5C1-EB5C58061AEF}" srcOrd="0" destOrd="0" presId="urn:microsoft.com/office/officeart/2005/8/layout/funnel1"/>
    <dgm:cxn modelId="{59F1E112-7173-44D5-A75D-A80556AC8026}" type="presOf" srcId="{E0B9F5CB-484B-4829-9E2D-C7BDB01BFEE8}" destId="{F13E780B-6D2C-4163-880A-BF4CB3557B07}" srcOrd="0" destOrd="0" presId="urn:microsoft.com/office/officeart/2005/8/layout/funnel1"/>
    <dgm:cxn modelId="{B94DEFAC-F2DC-45A5-BBFD-592002E97ADC}" type="presParOf" srcId="{A69CF885-55FF-440B-B4EC-4BEF62A40753}" destId="{F1A5F00E-5E37-4D4D-8626-7034BF12346F}" srcOrd="0" destOrd="0" presId="urn:microsoft.com/office/officeart/2005/8/layout/funnel1"/>
    <dgm:cxn modelId="{4A31A9F7-D874-4A51-8C5A-4622D2364172}" type="presParOf" srcId="{A69CF885-55FF-440B-B4EC-4BEF62A40753}" destId="{361F98CB-B472-4DD2-9C01-EACCA4A95237}" srcOrd="1" destOrd="0" presId="urn:microsoft.com/office/officeart/2005/8/layout/funnel1"/>
    <dgm:cxn modelId="{F9017E58-8E1A-495F-99E7-7F09629510CD}" type="presParOf" srcId="{A69CF885-55FF-440B-B4EC-4BEF62A40753}" destId="{9DF440F4-942D-4057-B5C1-EB5C58061AEF}" srcOrd="2" destOrd="0" presId="urn:microsoft.com/office/officeart/2005/8/layout/funnel1"/>
    <dgm:cxn modelId="{2E6ECD1D-9C86-4D1D-8FEE-35C287F80731}" type="presParOf" srcId="{A69CF885-55FF-440B-B4EC-4BEF62A40753}" destId="{F143D00D-71B2-447D-B1C3-27731BB8949E}" srcOrd="3" destOrd="0" presId="urn:microsoft.com/office/officeart/2005/8/layout/funnel1"/>
    <dgm:cxn modelId="{5CD8F3F0-6277-4D7A-943E-AFFF6BB8FD58}" type="presParOf" srcId="{A69CF885-55FF-440B-B4EC-4BEF62A40753}" destId="{F13E780B-6D2C-4163-880A-BF4CB3557B07}" srcOrd="4" destOrd="0" presId="urn:microsoft.com/office/officeart/2005/8/layout/funnel1"/>
    <dgm:cxn modelId="{3B7B87FE-ACF5-4E5A-937D-F4AC8C8CA611}" type="presParOf" srcId="{A69CF885-55FF-440B-B4EC-4BEF62A40753}" destId="{ECB2C0A4-5ED8-492E-B311-76FA8C9A5318}" srcOrd="5" destOrd="0" presId="urn:microsoft.com/office/officeart/2005/8/layout/funnel1"/>
    <dgm:cxn modelId="{13882579-60CF-483C-AFF3-A3478B9634F9}" type="presParOf" srcId="{A69CF885-55FF-440B-B4EC-4BEF62A40753}" destId="{A6D146C8-2CC9-4680-894F-2B7D871124A5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41934-931C-49EF-B145-E69C0B19E35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F34D6B-2F23-451F-A308-338A27A6023F}">
      <dgm:prSet phldrT="[Text]" custT="1"/>
      <dgm:spPr/>
      <dgm:t>
        <a:bodyPr/>
        <a:lstStyle/>
        <a:p>
          <a:r>
            <a:rPr lang="en-US" sz="1600" dirty="0"/>
            <a:t>Organizational Outcomes</a:t>
          </a:r>
        </a:p>
      </dgm:t>
    </dgm:pt>
    <dgm:pt modelId="{9C63D2B5-22D8-4A85-AAFF-E99957B379AA}" type="parTrans" cxnId="{CD486E5C-B019-4BF6-AE4F-9565D0137FB7}">
      <dgm:prSet/>
      <dgm:spPr/>
      <dgm:t>
        <a:bodyPr/>
        <a:lstStyle/>
        <a:p>
          <a:endParaRPr lang="en-US"/>
        </a:p>
      </dgm:t>
    </dgm:pt>
    <dgm:pt modelId="{F7F2BBFB-DE81-40DB-920C-0ECA9FC9A818}" type="sibTrans" cxnId="{CD486E5C-B019-4BF6-AE4F-9565D0137FB7}">
      <dgm:prSet/>
      <dgm:spPr/>
      <dgm:t>
        <a:bodyPr/>
        <a:lstStyle/>
        <a:p>
          <a:endParaRPr lang="en-US"/>
        </a:p>
      </dgm:t>
    </dgm:pt>
    <dgm:pt modelId="{513C1E39-A315-4EC4-A6E6-6B4FC74F2460}">
      <dgm:prSet phldrT="[Text]" custT="1"/>
      <dgm:spPr/>
      <dgm:t>
        <a:bodyPr/>
        <a:lstStyle/>
        <a:p>
          <a:r>
            <a:rPr lang="en-US" sz="1600" dirty="0"/>
            <a:t>Organizational/</a:t>
          </a:r>
        </a:p>
        <a:p>
          <a:r>
            <a:rPr lang="en-US" sz="1600" dirty="0"/>
            <a:t>System Structures</a:t>
          </a:r>
        </a:p>
      </dgm:t>
    </dgm:pt>
    <dgm:pt modelId="{532F6E2A-B7DF-4214-89D3-DAE12BA634CC}" type="parTrans" cxnId="{C474128D-874B-4F77-AD24-A164511B1C91}">
      <dgm:prSet/>
      <dgm:spPr/>
      <dgm:t>
        <a:bodyPr/>
        <a:lstStyle/>
        <a:p>
          <a:endParaRPr lang="en-US"/>
        </a:p>
      </dgm:t>
    </dgm:pt>
    <dgm:pt modelId="{E16C1D10-A7A7-4BBC-BF27-62971C78B9DB}" type="sibTrans" cxnId="{C474128D-874B-4F77-AD24-A164511B1C91}">
      <dgm:prSet/>
      <dgm:spPr/>
      <dgm:t>
        <a:bodyPr/>
        <a:lstStyle/>
        <a:p>
          <a:endParaRPr lang="en-US"/>
        </a:p>
      </dgm:t>
    </dgm:pt>
    <dgm:pt modelId="{B4FC61BC-2EDD-46AF-8F76-724991DF7093}">
      <dgm:prSet phldrT="[Text]"/>
      <dgm:spPr/>
      <dgm:t>
        <a:bodyPr/>
        <a:lstStyle/>
        <a:p>
          <a:r>
            <a:rPr lang="en-US" dirty="0"/>
            <a:t>Leader’s Behaviors</a:t>
          </a:r>
        </a:p>
      </dgm:t>
    </dgm:pt>
    <dgm:pt modelId="{485CF15B-C4ED-4004-961E-574146680CD0}" type="parTrans" cxnId="{52085EF1-24F7-4A36-82B9-D9043FAC5223}">
      <dgm:prSet/>
      <dgm:spPr/>
      <dgm:t>
        <a:bodyPr/>
        <a:lstStyle/>
        <a:p>
          <a:endParaRPr lang="en-US"/>
        </a:p>
      </dgm:t>
    </dgm:pt>
    <dgm:pt modelId="{2A026F78-A2F2-4B5C-ADDF-0A4D945D8646}" type="sibTrans" cxnId="{52085EF1-24F7-4A36-82B9-D9043FAC5223}">
      <dgm:prSet/>
      <dgm:spPr/>
      <dgm:t>
        <a:bodyPr/>
        <a:lstStyle/>
        <a:p>
          <a:endParaRPr lang="en-US"/>
        </a:p>
      </dgm:t>
    </dgm:pt>
    <dgm:pt modelId="{45A2F5B1-21D0-4451-A7CF-AA6DE98045D0}">
      <dgm:prSet phldrT="[Text]"/>
      <dgm:spPr/>
      <dgm:t>
        <a:bodyPr/>
        <a:lstStyle/>
        <a:p>
          <a:r>
            <a:rPr lang="en-US" dirty="0"/>
            <a:t>Leader’s Mindsets</a:t>
          </a:r>
        </a:p>
      </dgm:t>
    </dgm:pt>
    <dgm:pt modelId="{E1D39178-421D-4B38-991B-577C1D74FAFE}" type="parTrans" cxnId="{83185980-F217-4DA5-8AB2-A2054998FB4E}">
      <dgm:prSet/>
      <dgm:spPr/>
      <dgm:t>
        <a:bodyPr/>
        <a:lstStyle/>
        <a:p>
          <a:endParaRPr lang="en-US"/>
        </a:p>
      </dgm:t>
    </dgm:pt>
    <dgm:pt modelId="{A39B31B1-B4DD-4A3F-BF22-78A3B1F8A15A}" type="sibTrans" cxnId="{83185980-F217-4DA5-8AB2-A2054998FB4E}">
      <dgm:prSet/>
      <dgm:spPr/>
      <dgm:t>
        <a:bodyPr/>
        <a:lstStyle/>
        <a:p>
          <a:endParaRPr lang="en-US"/>
        </a:p>
      </dgm:t>
    </dgm:pt>
    <dgm:pt modelId="{926FBD11-0F03-463D-8C31-B17AF9FAF293}" type="pres">
      <dgm:prSet presAssocID="{04941934-931C-49EF-B145-E69C0B19E351}" presName="Name0" presStyleCnt="0">
        <dgm:presLayoutVars>
          <dgm:chMax val="7"/>
          <dgm:resizeHandles val="exact"/>
        </dgm:presLayoutVars>
      </dgm:prSet>
      <dgm:spPr/>
    </dgm:pt>
    <dgm:pt modelId="{CE47A6E8-317E-4008-BFBE-6C32B6C600F7}" type="pres">
      <dgm:prSet presAssocID="{04941934-931C-49EF-B145-E69C0B19E351}" presName="comp1" presStyleCnt="0"/>
      <dgm:spPr/>
    </dgm:pt>
    <dgm:pt modelId="{58BAD7D6-2287-4519-B148-9E0793804517}" type="pres">
      <dgm:prSet presAssocID="{04941934-931C-49EF-B145-E69C0B19E351}" presName="circle1" presStyleLbl="node1" presStyleIdx="0" presStyleCnt="4" custScaleX="139498"/>
      <dgm:spPr/>
    </dgm:pt>
    <dgm:pt modelId="{D89B3A5E-50F9-407A-82FE-3760164DF1B2}" type="pres">
      <dgm:prSet presAssocID="{04941934-931C-49EF-B145-E69C0B19E351}" presName="c1text" presStyleLbl="node1" presStyleIdx="0" presStyleCnt="4">
        <dgm:presLayoutVars>
          <dgm:bulletEnabled val="1"/>
        </dgm:presLayoutVars>
      </dgm:prSet>
      <dgm:spPr/>
    </dgm:pt>
    <dgm:pt modelId="{77FAB3A0-033F-42AD-A643-7CC850EE5195}" type="pres">
      <dgm:prSet presAssocID="{04941934-931C-49EF-B145-E69C0B19E351}" presName="comp2" presStyleCnt="0"/>
      <dgm:spPr/>
    </dgm:pt>
    <dgm:pt modelId="{7442E383-E0E2-41B3-9567-CC5DD52D809A}" type="pres">
      <dgm:prSet presAssocID="{04941934-931C-49EF-B145-E69C0B19E351}" presName="circle2" presStyleLbl="node1" presStyleIdx="1" presStyleCnt="4" custScaleX="125571"/>
      <dgm:spPr/>
    </dgm:pt>
    <dgm:pt modelId="{D842E0F9-3004-45BE-A5B7-B0E47F65324B}" type="pres">
      <dgm:prSet presAssocID="{04941934-931C-49EF-B145-E69C0B19E351}" presName="c2text" presStyleLbl="node1" presStyleIdx="1" presStyleCnt="4">
        <dgm:presLayoutVars>
          <dgm:bulletEnabled val="1"/>
        </dgm:presLayoutVars>
      </dgm:prSet>
      <dgm:spPr/>
    </dgm:pt>
    <dgm:pt modelId="{F7FA2C1B-7049-444E-B575-8E180AA8C173}" type="pres">
      <dgm:prSet presAssocID="{04941934-931C-49EF-B145-E69C0B19E351}" presName="comp3" presStyleCnt="0"/>
      <dgm:spPr/>
    </dgm:pt>
    <dgm:pt modelId="{929F10BB-5C5E-4EBF-82F1-286C6C444EA7}" type="pres">
      <dgm:prSet presAssocID="{04941934-931C-49EF-B145-E69C0B19E351}" presName="circle3" presStyleLbl="node1" presStyleIdx="2" presStyleCnt="4" custScaleX="122336"/>
      <dgm:spPr/>
    </dgm:pt>
    <dgm:pt modelId="{9B2F1510-E3F7-4780-BB70-20DF34FD6B19}" type="pres">
      <dgm:prSet presAssocID="{04941934-931C-49EF-B145-E69C0B19E351}" presName="c3text" presStyleLbl="node1" presStyleIdx="2" presStyleCnt="4">
        <dgm:presLayoutVars>
          <dgm:bulletEnabled val="1"/>
        </dgm:presLayoutVars>
      </dgm:prSet>
      <dgm:spPr/>
    </dgm:pt>
    <dgm:pt modelId="{19111B1E-3D64-4E0C-B062-D93D79A13FB9}" type="pres">
      <dgm:prSet presAssocID="{04941934-931C-49EF-B145-E69C0B19E351}" presName="comp4" presStyleCnt="0"/>
      <dgm:spPr/>
    </dgm:pt>
    <dgm:pt modelId="{8FDB5E24-316F-4EC6-8FAA-E41106AA1C94}" type="pres">
      <dgm:prSet presAssocID="{04941934-931C-49EF-B145-E69C0B19E351}" presName="circle4" presStyleLbl="node1" presStyleIdx="3" presStyleCnt="4"/>
      <dgm:spPr/>
    </dgm:pt>
    <dgm:pt modelId="{4FCDA226-3C84-424F-8566-F9821C0A7576}" type="pres">
      <dgm:prSet presAssocID="{04941934-931C-49EF-B145-E69C0B19E35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02EF0C8-C960-4905-8A05-28A2E4158B31}" type="presOf" srcId="{513C1E39-A315-4EC4-A6E6-6B4FC74F2460}" destId="{D842E0F9-3004-45BE-A5B7-B0E47F65324B}" srcOrd="1" destOrd="0" presId="urn:microsoft.com/office/officeart/2005/8/layout/venn2"/>
    <dgm:cxn modelId="{6862461D-F633-457A-BEC0-BFC5EE6B9297}" type="presOf" srcId="{45A2F5B1-21D0-4451-A7CF-AA6DE98045D0}" destId="{8FDB5E24-316F-4EC6-8FAA-E41106AA1C94}" srcOrd="0" destOrd="0" presId="urn:microsoft.com/office/officeart/2005/8/layout/venn2"/>
    <dgm:cxn modelId="{E5C76C0E-B5B9-4B4C-B6A3-D8D1F9DB4C43}" type="presOf" srcId="{73F34D6B-2F23-451F-A308-338A27A6023F}" destId="{58BAD7D6-2287-4519-B148-9E0793804517}" srcOrd="0" destOrd="0" presId="urn:microsoft.com/office/officeart/2005/8/layout/venn2"/>
    <dgm:cxn modelId="{397AE4E1-FF2E-4F67-89C0-545E72178A99}" type="presOf" srcId="{04941934-931C-49EF-B145-E69C0B19E351}" destId="{926FBD11-0F03-463D-8C31-B17AF9FAF293}" srcOrd="0" destOrd="0" presId="urn:microsoft.com/office/officeart/2005/8/layout/venn2"/>
    <dgm:cxn modelId="{20E2B09E-E6CE-45B5-AB53-3B91E7AE4F15}" type="presOf" srcId="{513C1E39-A315-4EC4-A6E6-6B4FC74F2460}" destId="{7442E383-E0E2-41B3-9567-CC5DD52D809A}" srcOrd="0" destOrd="0" presId="urn:microsoft.com/office/officeart/2005/8/layout/venn2"/>
    <dgm:cxn modelId="{CD486E5C-B019-4BF6-AE4F-9565D0137FB7}" srcId="{04941934-931C-49EF-B145-E69C0B19E351}" destId="{73F34D6B-2F23-451F-A308-338A27A6023F}" srcOrd="0" destOrd="0" parTransId="{9C63D2B5-22D8-4A85-AAFF-E99957B379AA}" sibTransId="{F7F2BBFB-DE81-40DB-920C-0ECA9FC9A818}"/>
    <dgm:cxn modelId="{09918CE7-1FBD-44F1-81C8-9491939F3E14}" type="presOf" srcId="{45A2F5B1-21D0-4451-A7CF-AA6DE98045D0}" destId="{4FCDA226-3C84-424F-8566-F9821C0A7576}" srcOrd="1" destOrd="0" presId="urn:microsoft.com/office/officeart/2005/8/layout/venn2"/>
    <dgm:cxn modelId="{DF34C9C9-A44C-462B-9EB5-07F5CDED2534}" type="presOf" srcId="{73F34D6B-2F23-451F-A308-338A27A6023F}" destId="{D89B3A5E-50F9-407A-82FE-3760164DF1B2}" srcOrd="1" destOrd="0" presId="urn:microsoft.com/office/officeart/2005/8/layout/venn2"/>
    <dgm:cxn modelId="{83185980-F217-4DA5-8AB2-A2054998FB4E}" srcId="{04941934-931C-49EF-B145-E69C0B19E351}" destId="{45A2F5B1-21D0-4451-A7CF-AA6DE98045D0}" srcOrd="3" destOrd="0" parTransId="{E1D39178-421D-4B38-991B-577C1D74FAFE}" sibTransId="{A39B31B1-B4DD-4A3F-BF22-78A3B1F8A15A}"/>
    <dgm:cxn modelId="{52085EF1-24F7-4A36-82B9-D9043FAC5223}" srcId="{04941934-931C-49EF-B145-E69C0B19E351}" destId="{B4FC61BC-2EDD-46AF-8F76-724991DF7093}" srcOrd="2" destOrd="0" parTransId="{485CF15B-C4ED-4004-961E-574146680CD0}" sibTransId="{2A026F78-A2F2-4B5C-ADDF-0A4D945D8646}"/>
    <dgm:cxn modelId="{C474128D-874B-4F77-AD24-A164511B1C91}" srcId="{04941934-931C-49EF-B145-E69C0B19E351}" destId="{513C1E39-A315-4EC4-A6E6-6B4FC74F2460}" srcOrd="1" destOrd="0" parTransId="{532F6E2A-B7DF-4214-89D3-DAE12BA634CC}" sibTransId="{E16C1D10-A7A7-4BBC-BF27-62971C78B9DB}"/>
    <dgm:cxn modelId="{8E6F3E26-524E-41DA-800A-87F05FAF7567}" type="presOf" srcId="{B4FC61BC-2EDD-46AF-8F76-724991DF7093}" destId="{9B2F1510-E3F7-4780-BB70-20DF34FD6B19}" srcOrd="1" destOrd="0" presId="urn:microsoft.com/office/officeart/2005/8/layout/venn2"/>
    <dgm:cxn modelId="{55EFB3D0-5D76-4E99-8369-56B3F10DB3E9}" type="presOf" srcId="{B4FC61BC-2EDD-46AF-8F76-724991DF7093}" destId="{929F10BB-5C5E-4EBF-82F1-286C6C444EA7}" srcOrd="0" destOrd="0" presId="urn:microsoft.com/office/officeart/2005/8/layout/venn2"/>
    <dgm:cxn modelId="{FB25C477-363B-439F-A285-15121E04743D}" type="presParOf" srcId="{926FBD11-0F03-463D-8C31-B17AF9FAF293}" destId="{CE47A6E8-317E-4008-BFBE-6C32B6C600F7}" srcOrd="0" destOrd="0" presId="urn:microsoft.com/office/officeart/2005/8/layout/venn2"/>
    <dgm:cxn modelId="{29945915-7261-4AF6-9FD6-CA9C5DF6AB72}" type="presParOf" srcId="{CE47A6E8-317E-4008-BFBE-6C32B6C600F7}" destId="{58BAD7D6-2287-4519-B148-9E0793804517}" srcOrd="0" destOrd="0" presId="urn:microsoft.com/office/officeart/2005/8/layout/venn2"/>
    <dgm:cxn modelId="{D2E44C4D-CA67-4B47-A2AB-BC8DF554E9AD}" type="presParOf" srcId="{CE47A6E8-317E-4008-BFBE-6C32B6C600F7}" destId="{D89B3A5E-50F9-407A-82FE-3760164DF1B2}" srcOrd="1" destOrd="0" presId="urn:microsoft.com/office/officeart/2005/8/layout/venn2"/>
    <dgm:cxn modelId="{2D759C2B-6CEB-431C-B06D-E886DFF8044B}" type="presParOf" srcId="{926FBD11-0F03-463D-8C31-B17AF9FAF293}" destId="{77FAB3A0-033F-42AD-A643-7CC850EE5195}" srcOrd="1" destOrd="0" presId="urn:microsoft.com/office/officeart/2005/8/layout/venn2"/>
    <dgm:cxn modelId="{C5DD6A0B-ED4A-4F08-9946-D378EB1175E0}" type="presParOf" srcId="{77FAB3A0-033F-42AD-A643-7CC850EE5195}" destId="{7442E383-E0E2-41B3-9567-CC5DD52D809A}" srcOrd="0" destOrd="0" presId="urn:microsoft.com/office/officeart/2005/8/layout/venn2"/>
    <dgm:cxn modelId="{0934E671-D795-4094-858F-1E6704E9EB1F}" type="presParOf" srcId="{77FAB3A0-033F-42AD-A643-7CC850EE5195}" destId="{D842E0F9-3004-45BE-A5B7-B0E47F65324B}" srcOrd="1" destOrd="0" presId="urn:microsoft.com/office/officeart/2005/8/layout/venn2"/>
    <dgm:cxn modelId="{34E824E9-FAA2-4595-B1CF-EFA6AF65CAE9}" type="presParOf" srcId="{926FBD11-0F03-463D-8C31-B17AF9FAF293}" destId="{F7FA2C1B-7049-444E-B575-8E180AA8C173}" srcOrd="2" destOrd="0" presId="urn:microsoft.com/office/officeart/2005/8/layout/venn2"/>
    <dgm:cxn modelId="{E593C9E7-CDBC-4F25-9625-C7108609F092}" type="presParOf" srcId="{F7FA2C1B-7049-444E-B575-8E180AA8C173}" destId="{929F10BB-5C5E-4EBF-82F1-286C6C444EA7}" srcOrd="0" destOrd="0" presId="urn:microsoft.com/office/officeart/2005/8/layout/venn2"/>
    <dgm:cxn modelId="{98881F0A-99D8-4F6A-8D57-18226EB73F76}" type="presParOf" srcId="{F7FA2C1B-7049-444E-B575-8E180AA8C173}" destId="{9B2F1510-E3F7-4780-BB70-20DF34FD6B19}" srcOrd="1" destOrd="0" presId="urn:microsoft.com/office/officeart/2005/8/layout/venn2"/>
    <dgm:cxn modelId="{8B70FECD-F2A6-4910-BB72-17C27491E379}" type="presParOf" srcId="{926FBD11-0F03-463D-8C31-B17AF9FAF293}" destId="{19111B1E-3D64-4E0C-B062-D93D79A13FB9}" srcOrd="3" destOrd="0" presId="urn:microsoft.com/office/officeart/2005/8/layout/venn2"/>
    <dgm:cxn modelId="{7109EBC3-8FB6-46EB-A4D1-574FB1AA7DE4}" type="presParOf" srcId="{19111B1E-3D64-4E0C-B062-D93D79A13FB9}" destId="{8FDB5E24-316F-4EC6-8FAA-E41106AA1C94}" srcOrd="0" destOrd="0" presId="urn:microsoft.com/office/officeart/2005/8/layout/venn2"/>
    <dgm:cxn modelId="{8560D76D-4AA9-4EFC-B3EE-0A3A8089CFA7}" type="presParOf" srcId="{19111B1E-3D64-4E0C-B062-D93D79A13FB9}" destId="{4FCDA226-3C84-424F-8566-F9821C0A757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B6B84-339B-49CB-A50C-EC29D8DD382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84B0A12-006E-4BA3-B796-3A41740AAA16}">
      <dgm:prSet phldrT="[Text]"/>
      <dgm:spPr/>
      <dgm:t>
        <a:bodyPr/>
        <a:lstStyle/>
        <a:p>
          <a:pPr algn="ctr"/>
          <a:r>
            <a:rPr lang="en-US" dirty="0"/>
            <a:t>Persist</a:t>
          </a:r>
        </a:p>
      </dgm:t>
    </dgm:pt>
    <dgm:pt modelId="{8AD44611-4D0A-4964-9C89-8A8832B0912D}" type="parTrans" cxnId="{7C54ABFA-301A-40C7-B435-178EA12F635B}">
      <dgm:prSet/>
      <dgm:spPr/>
      <dgm:t>
        <a:bodyPr/>
        <a:lstStyle/>
        <a:p>
          <a:pPr algn="ctr"/>
          <a:endParaRPr lang="en-US"/>
        </a:p>
      </dgm:t>
    </dgm:pt>
    <dgm:pt modelId="{A08C5EF1-D743-4678-AB48-4C0EA4AE8EFF}" type="sibTrans" cxnId="{7C54ABFA-301A-40C7-B435-178EA12F635B}">
      <dgm:prSet/>
      <dgm:spPr/>
      <dgm:t>
        <a:bodyPr/>
        <a:lstStyle/>
        <a:p>
          <a:pPr algn="ctr"/>
          <a:endParaRPr lang="en-US"/>
        </a:p>
      </dgm:t>
    </dgm:pt>
    <dgm:pt modelId="{219B16AB-F98B-45BD-A4FE-4DC394A596E8}">
      <dgm:prSet phldrT="[Text]"/>
      <dgm:spPr/>
      <dgm:t>
        <a:bodyPr/>
        <a:lstStyle/>
        <a:p>
          <a:pPr algn="ctr"/>
          <a:r>
            <a:rPr lang="en-US" dirty="0"/>
            <a:t>Pioneer</a:t>
          </a:r>
        </a:p>
      </dgm:t>
    </dgm:pt>
    <dgm:pt modelId="{5AB8AED6-4D27-41DB-B0F9-0FCAC0432BCE}" type="parTrans" cxnId="{66E7165E-0A45-4043-BD76-91E54A3219BF}">
      <dgm:prSet/>
      <dgm:spPr/>
      <dgm:t>
        <a:bodyPr/>
        <a:lstStyle/>
        <a:p>
          <a:pPr algn="ctr"/>
          <a:endParaRPr lang="en-US"/>
        </a:p>
      </dgm:t>
    </dgm:pt>
    <dgm:pt modelId="{FBB9A683-0E26-4E64-AD88-9C47613EB669}" type="sibTrans" cxnId="{66E7165E-0A45-4043-BD76-91E54A3219BF}">
      <dgm:prSet/>
      <dgm:spPr/>
      <dgm:t>
        <a:bodyPr/>
        <a:lstStyle/>
        <a:p>
          <a:pPr algn="ctr"/>
          <a:endParaRPr lang="en-US"/>
        </a:p>
      </dgm:t>
    </dgm:pt>
    <dgm:pt modelId="{9612CA01-8C95-4440-8D24-C7CF1B7BC71A}">
      <dgm:prSet phldrT="[Text]"/>
      <dgm:spPr/>
      <dgm:t>
        <a:bodyPr/>
        <a:lstStyle/>
        <a:p>
          <a:pPr algn="ctr"/>
          <a:r>
            <a:rPr lang="en-US" dirty="0"/>
            <a:t>Partner</a:t>
          </a:r>
        </a:p>
      </dgm:t>
    </dgm:pt>
    <dgm:pt modelId="{9FC0F13E-3DED-4D84-98E1-3DA1DCAD1816}" type="parTrans" cxnId="{C3BEC96E-2849-4F10-AC76-CFE339F12AAE}">
      <dgm:prSet/>
      <dgm:spPr/>
      <dgm:t>
        <a:bodyPr/>
        <a:lstStyle/>
        <a:p>
          <a:pPr algn="ctr"/>
          <a:endParaRPr lang="en-US"/>
        </a:p>
      </dgm:t>
    </dgm:pt>
    <dgm:pt modelId="{C1F03F47-276C-4C66-99AA-2346AEC851ED}" type="sibTrans" cxnId="{C3BEC96E-2849-4F10-AC76-CFE339F12AAE}">
      <dgm:prSet/>
      <dgm:spPr/>
      <dgm:t>
        <a:bodyPr/>
        <a:lstStyle/>
        <a:p>
          <a:pPr algn="ctr"/>
          <a:endParaRPr lang="en-US"/>
        </a:p>
      </dgm:t>
    </dgm:pt>
    <dgm:pt modelId="{B62D613F-16E7-4E74-B857-244A52844954}">
      <dgm:prSet phldrT="[Text]"/>
      <dgm:spPr/>
      <dgm:t>
        <a:bodyPr/>
        <a:lstStyle/>
        <a:p>
          <a:pPr algn="ctr"/>
          <a:r>
            <a:rPr lang="en-US" dirty="0"/>
            <a:t>Plan</a:t>
          </a:r>
        </a:p>
      </dgm:t>
    </dgm:pt>
    <dgm:pt modelId="{358054AF-5DE4-4283-9050-2631EDD7A473}" type="parTrans" cxnId="{84554C23-ACD6-4F7F-A9B6-9D2339467FC9}">
      <dgm:prSet/>
      <dgm:spPr/>
      <dgm:t>
        <a:bodyPr/>
        <a:lstStyle/>
        <a:p>
          <a:pPr algn="ctr"/>
          <a:endParaRPr lang="en-US"/>
        </a:p>
      </dgm:t>
    </dgm:pt>
    <dgm:pt modelId="{5B288C3A-1426-4664-A132-3D6F657DE378}" type="sibTrans" cxnId="{84554C23-ACD6-4F7F-A9B6-9D2339467FC9}">
      <dgm:prSet/>
      <dgm:spPr/>
      <dgm:t>
        <a:bodyPr/>
        <a:lstStyle/>
        <a:p>
          <a:pPr algn="ctr"/>
          <a:endParaRPr lang="en-US"/>
        </a:p>
      </dgm:t>
    </dgm:pt>
    <dgm:pt modelId="{5D0BFABF-6E47-4BE6-80BB-2CDED8E8EB21}">
      <dgm:prSet phldrT="[Text]"/>
      <dgm:spPr/>
      <dgm:t>
        <a:bodyPr/>
        <a:lstStyle/>
        <a:p>
          <a:pPr algn="ctr"/>
          <a:r>
            <a:rPr lang="en-US" dirty="0"/>
            <a:t>Pivot</a:t>
          </a:r>
        </a:p>
      </dgm:t>
    </dgm:pt>
    <dgm:pt modelId="{051AC8F0-9E66-4448-A126-BFEFF6959E61}" type="parTrans" cxnId="{3F5E3E26-3F73-4A1D-B224-B16A970707AA}">
      <dgm:prSet/>
      <dgm:spPr/>
      <dgm:t>
        <a:bodyPr/>
        <a:lstStyle/>
        <a:p>
          <a:pPr algn="ctr"/>
          <a:endParaRPr lang="en-US"/>
        </a:p>
      </dgm:t>
    </dgm:pt>
    <dgm:pt modelId="{76FE6069-B7A6-44E1-86B5-645AC2F90C7B}" type="sibTrans" cxnId="{3F5E3E26-3F73-4A1D-B224-B16A970707AA}">
      <dgm:prSet/>
      <dgm:spPr/>
      <dgm:t>
        <a:bodyPr/>
        <a:lstStyle/>
        <a:p>
          <a:pPr algn="ctr"/>
          <a:endParaRPr lang="en-US"/>
        </a:p>
      </dgm:t>
    </dgm:pt>
    <dgm:pt modelId="{35D19648-BAFE-42F0-9F83-DFD05C6368A8}">
      <dgm:prSet phldrT="[Text]"/>
      <dgm:spPr/>
      <dgm:t>
        <a:bodyPr/>
        <a:lstStyle/>
        <a:p>
          <a:pPr algn="ctr"/>
          <a:r>
            <a:rPr lang="en-US" dirty="0"/>
            <a:t>Prove</a:t>
          </a:r>
        </a:p>
      </dgm:t>
    </dgm:pt>
    <dgm:pt modelId="{7924EEAD-D7BA-4488-8E34-62231D13FD8A}" type="parTrans" cxnId="{986D4ABD-7A18-4070-A533-623178032AF1}">
      <dgm:prSet/>
      <dgm:spPr/>
      <dgm:t>
        <a:bodyPr/>
        <a:lstStyle/>
        <a:p>
          <a:endParaRPr lang="en-US"/>
        </a:p>
      </dgm:t>
    </dgm:pt>
    <dgm:pt modelId="{6F1B740D-262D-4951-B690-9C5F81E3C8E2}" type="sibTrans" cxnId="{986D4ABD-7A18-4070-A533-623178032AF1}">
      <dgm:prSet/>
      <dgm:spPr/>
      <dgm:t>
        <a:bodyPr/>
        <a:lstStyle/>
        <a:p>
          <a:endParaRPr lang="en-US"/>
        </a:p>
      </dgm:t>
    </dgm:pt>
    <dgm:pt modelId="{17780808-F366-4AF3-B6B9-DCA813E1DEF0}" type="pres">
      <dgm:prSet presAssocID="{669B6B84-339B-49CB-A50C-EC29D8DD3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04F03E-76FC-448C-8C27-071708543D05}" type="pres">
      <dgm:prSet presAssocID="{B84B0A12-006E-4BA3-B796-3A41740AAA16}" presName="centerShape" presStyleLbl="node0" presStyleIdx="0" presStyleCnt="1"/>
      <dgm:spPr/>
    </dgm:pt>
    <dgm:pt modelId="{F72A101B-92BB-48F2-ADB8-9283D883CC22}" type="pres">
      <dgm:prSet presAssocID="{219B16AB-F98B-45BD-A4FE-4DC394A596E8}" presName="node" presStyleLbl="node1" presStyleIdx="0" presStyleCnt="5">
        <dgm:presLayoutVars>
          <dgm:bulletEnabled val="1"/>
        </dgm:presLayoutVars>
      </dgm:prSet>
      <dgm:spPr/>
    </dgm:pt>
    <dgm:pt modelId="{5FBB1736-81BF-4098-B7DA-3222B1E4D220}" type="pres">
      <dgm:prSet presAssocID="{219B16AB-F98B-45BD-A4FE-4DC394A596E8}" presName="dummy" presStyleCnt="0"/>
      <dgm:spPr/>
    </dgm:pt>
    <dgm:pt modelId="{EA606844-2DC9-4166-8C4F-912A1329987C}" type="pres">
      <dgm:prSet presAssocID="{FBB9A683-0E26-4E64-AD88-9C47613EB669}" presName="sibTrans" presStyleLbl="sibTrans2D1" presStyleIdx="0" presStyleCnt="5"/>
      <dgm:spPr/>
    </dgm:pt>
    <dgm:pt modelId="{C508586E-B700-479B-AC16-554C276072CA}" type="pres">
      <dgm:prSet presAssocID="{9612CA01-8C95-4440-8D24-C7CF1B7BC71A}" presName="node" presStyleLbl="node1" presStyleIdx="1" presStyleCnt="5">
        <dgm:presLayoutVars>
          <dgm:bulletEnabled val="1"/>
        </dgm:presLayoutVars>
      </dgm:prSet>
      <dgm:spPr/>
    </dgm:pt>
    <dgm:pt modelId="{5EB44EE3-AD83-45A8-9DF7-B5B6536CBA37}" type="pres">
      <dgm:prSet presAssocID="{9612CA01-8C95-4440-8D24-C7CF1B7BC71A}" presName="dummy" presStyleCnt="0"/>
      <dgm:spPr/>
    </dgm:pt>
    <dgm:pt modelId="{62F9DA3B-AF22-42DB-986E-AB85C7EEECFA}" type="pres">
      <dgm:prSet presAssocID="{C1F03F47-276C-4C66-99AA-2346AEC851ED}" presName="sibTrans" presStyleLbl="sibTrans2D1" presStyleIdx="1" presStyleCnt="5"/>
      <dgm:spPr/>
    </dgm:pt>
    <dgm:pt modelId="{B5F02B38-42BB-463D-AFEA-9FF9766D0DC2}" type="pres">
      <dgm:prSet presAssocID="{B62D613F-16E7-4E74-B857-244A52844954}" presName="node" presStyleLbl="node1" presStyleIdx="2" presStyleCnt="5">
        <dgm:presLayoutVars>
          <dgm:bulletEnabled val="1"/>
        </dgm:presLayoutVars>
      </dgm:prSet>
      <dgm:spPr/>
    </dgm:pt>
    <dgm:pt modelId="{4A2F2374-3B4C-49EC-B102-EA631982A1CE}" type="pres">
      <dgm:prSet presAssocID="{B62D613F-16E7-4E74-B857-244A52844954}" presName="dummy" presStyleCnt="0"/>
      <dgm:spPr/>
    </dgm:pt>
    <dgm:pt modelId="{88F615A6-F1AA-4537-B0DE-680F90EFCC28}" type="pres">
      <dgm:prSet presAssocID="{5B288C3A-1426-4664-A132-3D6F657DE378}" presName="sibTrans" presStyleLbl="sibTrans2D1" presStyleIdx="2" presStyleCnt="5"/>
      <dgm:spPr/>
    </dgm:pt>
    <dgm:pt modelId="{9E90B562-0816-4B41-A601-9C3DA78A04BB}" type="pres">
      <dgm:prSet presAssocID="{35D19648-BAFE-42F0-9F83-DFD05C6368A8}" presName="node" presStyleLbl="node1" presStyleIdx="3" presStyleCnt="5">
        <dgm:presLayoutVars>
          <dgm:bulletEnabled val="1"/>
        </dgm:presLayoutVars>
      </dgm:prSet>
      <dgm:spPr/>
    </dgm:pt>
    <dgm:pt modelId="{3494924B-F7B8-417E-A6F7-C941FFB8A43D}" type="pres">
      <dgm:prSet presAssocID="{35D19648-BAFE-42F0-9F83-DFD05C6368A8}" presName="dummy" presStyleCnt="0"/>
      <dgm:spPr/>
    </dgm:pt>
    <dgm:pt modelId="{B99DDDC9-C538-41DD-9C89-68B077E91AF3}" type="pres">
      <dgm:prSet presAssocID="{6F1B740D-262D-4951-B690-9C5F81E3C8E2}" presName="sibTrans" presStyleLbl="sibTrans2D1" presStyleIdx="3" presStyleCnt="5"/>
      <dgm:spPr/>
    </dgm:pt>
    <dgm:pt modelId="{58D72629-EE4D-4101-9123-191FDE81DC1F}" type="pres">
      <dgm:prSet presAssocID="{5D0BFABF-6E47-4BE6-80BB-2CDED8E8EB21}" presName="node" presStyleLbl="node1" presStyleIdx="4" presStyleCnt="5">
        <dgm:presLayoutVars>
          <dgm:bulletEnabled val="1"/>
        </dgm:presLayoutVars>
      </dgm:prSet>
      <dgm:spPr/>
    </dgm:pt>
    <dgm:pt modelId="{5A3D0A33-F814-4429-9CC2-1F0F84B9D8C6}" type="pres">
      <dgm:prSet presAssocID="{5D0BFABF-6E47-4BE6-80BB-2CDED8E8EB21}" presName="dummy" presStyleCnt="0"/>
      <dgm:spPr/>
    </dgm:pt>
    <dgm:pt modelId="{61700D6C-E68F-4549-98C6-7D9BA4CFB624}" type="pres">
      <dgm:prSet presAssocID="{76FE6069-B7A6-44E1-86B5-645AC2F90C7B}" presName="sibTrans" presStyleLbl="sibTrans2D1" presStyleIdx="4" presStyleCnt="5"/>
      <dgm:spPr/>
    </dgm:pt>
  </dgm:ptLst>
  <dgm:cxnLst>
    <dgm:cxn modelId="{6C5B41EE-DD75-4866-98D9-C4BE2FC3282C}" type="presOf" srcId="{FBB9A683-0E26-4E64-AD88-9C47613EB669}" destId="{EA606844-2DC9-4166-8C4F-912A1329987C}" srcOrd="0" destOrd="0" presId="urn:microsoft.com/office/officeart/2005/8/layout/radial6"/>
    <dgm:cxn modelId="{84554C23-ACD6-4F7F-A9B6-9D2339467FC9}" srcId="{B84B0A12-006E-4BA3-B796-3A41740AAA16}" destId="{B62D613F-16E7-4E74-B857-244A52844954}" srcOrd="2" destOrd="0" parTransId="{358054AF-5DE4-4283-9050-2631EDD7A473}" sibTransId="{5B288C3A-1426-4664-A132-3D6F657DE378}"/>
    <dgm:cxn modelId="{66E7165E-0A45-4043-BD76-91E54A3219BF}" srcId="{B84B0A12-006E-4BA3-B796-3A41740AAA16}" destId="{219B16AB-F98B-45BD-A4FE-4DC394A596E8}" srcOrd="0" destOrd="0" parTransId="{5AB8AED6-4D27-41DB-B0F9-0FCAC0432BCE}" sibTransId="{FBB9A683-0E26-4E64-AD88-9C47613EB669}"/>
    <dgm:cxn modelId="{3B10A64A-1468-4C9F-8FC7-74A87F0E6FEF}" type="presOf" srcId="{C1F03F47-276C-4C66-99AA-2346AEC851ED}" destId="{62F9DA3B-AF22-42DB-986E-AB85C7EEECFA}" srcOrd="0" destOrd="0" presId="urn:microsoft.com/office/officeart/2005/8/layout/radial6"/>
    <dgm:cxn modelId="{C3BEC96E-2849-4F10-AC76-CFE339F12AAE}" srcId="{B84B0A12-006E-4BA3-B796-3A41740AAA16}" destId="{9612CA01-8C95-4440-8D24-C7CF1B7BC71A}" srcOrd="1" destOrd="0" parTransId="{9FC0F13E-3DED-4D84-98E1-3DA1DCAD1816}" sibTransId="{C1F03F47-276C-4C66-99AA-2346AEC851ED}"/>
    <dgm:cxn modelId="{1AC1971E-4D7B-4614-AA52-25F3EBC9285C}" type="presOf" srcId="{5D0BFABF-6E47-4BE6-80BB-2CDED8E8EB21}" destId="{58D72629-EE4D-4101-9123-191FDE81DC1F}" srcOrd="0" destOrd="0" presId="urn:microsoft.com/office/officeart/2005/8/layout/radial6"/>
    <dgm:cxn modelId="{3F5E3E26-3F73-4A1D-B224-B16A970707AA}" srcId="{B84B0A12-006E-4BA3-B796-3A41740AAA16}" destId="{5D0BFABF-6E47-4BE6-80BB-2CDED8E8EB21}" srcOrd="4" destOrd="0" parTransId="{051AC8F0-9E66-4448-A126-BFEFF6959E61}" sibTransId="{76FE6069-B7A6-44E1-86B5-645AC2F90C7B}"/>
    <dgm:cxn modelId="{387D4ADD-1D76-4FE3-A8A4-64BC1C85B187}" type="presOf" srcId="{9612CA01-8C95-4440-8D24-C7CF1B7BC71A}" destId="{C508586E-B700-479B-AC16-554C276072CA}" srcOrd="0" destOrd="0" presId="urn:microsoft.com/office/officeart/2005/8/layout/radial6"/>
    <dgm:cxn modelId="{F0504D7C-50F1-4A3C-AF30-8EF94C0242B0}" type="presOf" srcId="{6F1B740D-262D-4951-B690-9C5F81E3C8E2}" destId="{B99DDDC9-C538-41DD-9C89-68B077E91AF3}" srcOrd="0" destOrd="0" presId="urn:microsoft.com/office/officeart/2005/8/layout/radial6"/>
    <dgm:cxn modelId="{8014E6BC-CF4D-49E9-922C-4D110F68E4FD}" type="presOf" srcId="{35D19648-BAFE-42F0-9F83-DFD05C6368A8}" destId="{9E90B562-0816-4B41-A601-9C3DA78A04BB}" srcOrd="0" destOrd="0" presId="urn:microsoft.com/office/officeart/2005/8/layout/radial6"/>
    <dgm:cxn modelId="{984D63E4-2A08-425A-A348-177787A3F432}" type="presOf" srcId="{76FE6069-B7A6-44E1-86B5-645AC2F90C7B}" destId="{61700D6C-E68F-4549-98C6-7D9BA4CFB624}" srcOrd="0" destOrd="0" presId="urn:microsoft.com/office/officeart/2005/8/layout/radial6"/>
    <dgm:cxn modelId="{7C54ABFA-301A-40C7-B435-178EA12F635B}" srcId="{669B6B84-339B-49CB-A50C-EC29D8DD382A}" destId="{B84B0A12-006E-4BA3-B796-3A41740AAA16}" srcOrd="0" destOrd="0" parTransId="{8AD44611-4D0A-4964-9C89-8A8832B0912D}" sibTransId="{A08C5EF1-D743-4678-AB48-4C0EA4AE8EFF}"/>
    <dgm:cxn modelId="{6220DEF4-D857-4EB5-B9E4-E55007EFA369}" type="presOf" srcId="{B84B0A12-006E-4BA3-B796-3A41740AAA16}" destId="{8904F03E-76FC-448C-8C27-071708543D05}" srcOrd="0" destOrd="0" presId="urn:microsoft.com/office/officeart/2005/8/layout/radial6"/>
    <dgm:cxn modelId="{986D4ABD-7A18-4070-A533-623178032AF1}" srcId="{B84B0A12-006E-4BA3-B796-3A41740AAA16}" destId="{35D19648-BAFE-42F0-9F83-DFD05C6368A8}" srcOrd="3" destOrd="0" parTransId="{7924EEAD-D7BA-4488-8E34-62231D13FD8A}" sibTransId="{6F1B740D-262D-4951-B690-9C5F81E3C8E2}"/>
    <dgm:cxn modelId="{C9E18E2B-1FA1-42C1-8DA7-E1E1C0E65EB5}" type="presOf" srcId="{B62D613F-16E7-4E74-B857-244A52844954}" destId="{B5F02B38-42BB-463D-AFEA-9FF9766D0DC2}" srcOrd="0" destOrd="0" presId="urn:microsoft.com/office/officeart/2005/8/layout/radial6"/>
    <dgm:cxn modelId="{ED9B1478-4D13-487E-BDCE-FDA2869533F1}" type="presOf" srcId="{219B16AB-F98B-45BD-A4FE-4DC394A596E8}" destId="{F72A101B-92BB-48F2-ADB8-9283D883CC22}" srcOrd="0" destOrd="0" presId="urn:microsoft.com/office/officeart/2005/8/layout/radial6"/>
    <dgm:cxn modelId="{5CEFD7C0-391F-464A-9B14-805E60AB4823}" type="presOf" srcId="{669B6B84-339B-49CB-A50C-EC29D8DD382A}" destId="{17780808-F366-4AF3-B6B9-DCA813E1DEF0}" srcOrd="0" destOrd="0" presId="urn:microsoft.com/office/officeart/2005/8/layout/radial6"/>
    <dgm:cxn modelId="{C7C0E3AD-B283-4A57-A1FB-352760FE0DBE}" type="presOf" srcId="{5B288C3A-1426-4664-A132-3D6F657DE378}" destId="{88F615A6-F1AA-4537-B0DE-680F90EFCC28}" srcOrd="0" destOrd="0" presId="urn:microsoft.com/office/officeart/2005/8/layout/radial6"/>
    <dgm:cxn modelId="{795D5D86-33B7-4E6E-BC2C-4D24D6EA7D56}" type="presParOf" srcId="{17780808-F366-4AF3-B6B9-DCA813E1DEF0}" destId="{8904F03E-76FC-448C-8C27-071708543D05}" srcOrd="0" destOrd="0" presId="urn:microsoft.com/office/officeart/2005/8/layout/radial6"/>
    <dgm:cxn modelId="{B2BAE860-8A70-4493-BE9A-12B8A89367C3}" type="presParOf" srcId="{17780808-F366-4AF3-B6B9-DCA813E1DEF0}" destId="{F72A101B-92BB-48F2-ADB8-9283D883CC22}" srcOrd="1" destOrd="0" presId="urn:microsoft.com/office/officeart/2005/8/layout/radial6"/>
    <dgm:cxn modelId="{81B85C5C-9BBE-4DE9-89CC-0A3481795FB2}" type="presParOf" srcId="{17780808-F366-4AF3-B6B9-DCA813E1DEF0}" destId="{5FBB1736-81BF-4098-B7DA-3222B1E4D220}" srcOrd="2" destOrd="0" presId="urn:microsoft.com/office/officeart/2005/8/layout/radial6"/>
    <dgm:cxn modelId="{BEFC1A94-D16E-4E55-9252-1C3E38BB4E1A}" type="presParOf" srcId="{17780808-F366-4AF3-B6B9-DCA813E1DEF0}" destId="{EA606844-2DC9-4166-8C4F-912A1329987C}" srcOrd="3" destOrd="0" presId="urn:microsoft.com/office/officeart/2005/8/layout/radial6"/>
    <dgm:cxn modelId="{04DBA98C-D507-43DF-AA11-9086CC3A76C0}" type="presParOf" srcId="{17780808-F366-4AF3-B6B9-DCA813E1DEF0}" destId="{C508586E-B700-479B-AC16-554C276072CA}" srcOrd="4" destOrd="0" presId="urn:microsoft.com/office/officeart/2005/8/layout/radial6"/>
    <dgm:cxn modelId="{29E2A65B-8A15-4BAF-AD62-6956247E8895}" type="presParOf" srcId="{17780808-F366-4AF3-B6B9-DCA813E1DEF0}" destId="{5EB44EE3-AD83-45A8-9DF7-B5B6536CBA37}" srcOrd="5" destOrd="0" presId="urn:microsoft.com/office/officeart/2005/8/layout/radial6"/>
    <dgm:cxn modelId="{BA5E46B4-FAED-4270-85E3-CC6FBBB3115F}" type="presParOf" srcId="{17780808-F366-4AF3-B6B9-DCA813E1DEF0}" destId="{62F9DA3B-AF22-42DB-986E-AB85C7EEECFA}" srcOrd="6" destOrd="0" presId="urn:microsoft.com/office/officeart/2005/8/layout/radial6"/>
    <dgm:cxn modelId="{70681C22-9BE8-47E5-A4FD-01D9B7F3B7CB}" type="presParOf" srcId="{17780808-F366-4AF3-B6B9-DCA813E1DEF0}" destId="{B5F02B38-42BB-463D-AFEA-9FF9766D0DC2}" srcOrd="7" destOrd="0" presId="urn:microsoft.com/office/officeart/2005/8/layout/radial6"/>
    <dgm:cxn modelId="{B16C0680-B2C7-4D74-A2A5-B6709CBDB415}" type="presParOf" srcId="{17780808-F366-4AF3-B6B9-DCA813E1DEF0}" destId="{4A2F2374-3B4C-49EC-B102-EA631982A1CE}" srcOrd="8" destOrd="0" presId="urn:microsoft.com/office/officeart/2005/8/layout/radial6"/>
    <dgm:cxn modelId="{6EBDA443-6A2C-4599-8250-274D7231AD13}" type="presParOf" srcId="{17780808-F366-4AF3-B6B9-DCA813E1DEF0}" destId="{88F615A6-F1AA-4537-B0DE-680F90EFCC28}" srcOrd="9" destOrd="0" presId="urn:microsoft.com/office/officeart/2005/8/layout/radial6"/>
    <dgm:cxn modelId="{BDA2654C-C948-44F8-9D4E-6A492D0DFBB1}" type="presParOf" srcId="{17780808-F366-4AF3-B6B9-DCA813E1DEF0}" destId="{9E90B562-0816-4B41-A601-9C3DA78A04BB}" srcOrd="10" destOrd="0" presId="urn:microsoft.com/office/officeart/2005/8/layout/radial6"/>
    <dgm:cxn modelId="{ED40557A-0398-4799-A663-9EAEDD653AD9}" type="presParOf" srcId="{17780808-F366-4AF3-B6B9-DCA813E1DEF0}" destId="{3494924B-F7B8-417E-A6F7-C941FFB8A43D}" srcOrd="11" destOrd="0" presId="urn:microsoft.com/office/officeart/2005/8/layout/radial6"/>
    <dgm:cxn modelId="{173D98BA-9A3F-4DD3-8B63-14DD61048D6A}" type="presParOf" srcId="{17780808-F366-4AF3-B6B9-DCA813E1DEF0}" destId="{B99DDDC9-C538-41DD-9C89-68B077E91AF3}" srcOrd="12" destOrd="0" presId="urn:microsoft.com/office/officeart/2005/8/layout/radial6"/>
    <dgm:cxn modelId="{FD9A08D9-47FC-4E1E-AAE4-966C2BC049F9}" type="presParOf" srcId="{17780808-F366-4AF3-B6B9-DCA813E1DEF0}" destId="{58D72629-EE4D-4101-9123-191FDE81DC1F}" srcOrd="13" destOrd="0" presId="urn:microsoft.com/office/officeart/2005/8/layout/radial6"/>
    <dgm:cxn modelId="{C0F2BEFB-4AC9-48DB-98EF-CB7394ADC052}" type="presParOf" srcId="{17780808-F366-4AF3-B6B9-DCA813E1DEF0}" destId="{5A3D0A33-F814-4429-9CC2-1F0F84B9D8C6}" srcOrd="14" destOrd="0" presId="urn:microsoft.com/office/officeart/2005/8/layout/radial6"/>
    <dgm:cxn modelId="{C5D0CC5D-5A23-4F84-A01A-54460D68AE58}" type="presParOf" srcId="{17780808-F366-4AF3-B6B9-DCA813E1DEF0}" destId="{61700D6C-E68F-4549-98C6-7D9BA4CFB62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8E215A-ACA9-47F3-8DAC-971A8D3E2D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7C5B8A-64AD-447D-878C-7AEC788048A5}">
      <dgm:prSet phldrT="[Text]"/>
      <dgm:spPr/>
      <dgm:t>
        <a:bodyPr/>
        <a:lstStyle/>
        <a:p>
          <a:r>
            <a:rPr lang="en-US" dirty="0"/>
            <a:t>1. Culture</a:t>
          </a:r>
        </a:p>
      </dgm:t>
    </dgm:pt>
    <dgm:pt modelId="{EE5D64FF-442B-4820-B8F1-675F4DF5D569}" type="parTrans" cxnId="{8E29B0E1-320E-4538-AF1D-1E71B1E12E74}">
      <dgm:prSet/>
      <dgm:spPr/>
      <dgm:t>
        <a:bodyPr/>
        <a:lstStyle/>
        <a:p>
          <a:endParaRPr lang="en-US"/>
        </a:p>
      </dgm:t>
    </dgm:pt>
    <dgm:pt modelId="{3FFE12E4-CA2B-47FC-AB7B-4D4B04518AFE}" type="sibTrans" cxnId="{8E29B0E1-320E-4538-AF1D-1E71B1E12E74}">
      <dgm:prSet/>
      <dgm:spPr/>
      <dgm:t>
        <a:bodyPr/>
        <a:lstStyle/>
        <a:p>
          <a:endParaRPr lang="en-US"/>
        </a:p>
      </dgm:t>
    </dgm:pt>
    <dgm:pt modelId="{BE32AA19-4083-41C2-A09D-57D234680661}">
      <dgm:prSet phldrT="[Text]"/>
      <dgm:spPr/>
      <dgm:t>
        <a:bodyPr/>
        <a:lstStyle/>
        <a:p>
          <a:r>
            <a:rPr lang="en-US" dirty="0"/>
            <a:t>2. Clarify</a:t>
          </a:r>
        </a:p>
      </dgm:t>
    </dgm:pt>
    <dgm:pt modelId="{5AA99718-5924-44CF-A5DF-4E9BCBC447B3}" type="parTrans" cxnId="{2FEE0FF2-B2BC-4709-A2FD-664E2E0084FE}">
      <dgm:prSet/>
      <dgm:spPr/>
      <dgm:t>
        <a:bodyPr/>
        <a:lstStyle/>
        <a:p>
          <a:endParaRPr lang="en-US"/>
        </a:p>
      </dgm:t>
    </dgm:pt>
    <dgm:pt modelId="{2612D49E-F495-47DE-8B61-9ACB78726BEA}" type="sibTrans" cxnId="{2FEE0FF2-B2BC-4709-A2FD-664E2E0084FE}">
      <dgm:prSet/>
      <dgm:spPr/>
      <dgm:t>
        <a:bodyPr/>
        <a:lstStyle/>
        <a:p>
          <a:endParaRPr lang="en-US"/>
        </a:p>
      </dgm:t>
    </dgm:pt>
    <dgm:pt modelId="{1D20E2B6-93E7-415C-A48C-93081A8D595E}">
      <dgm:prSet phldrT="[Text]"/>
      <dgm:spPr/>
      <dgm:t>
        <a:bodyPr/>
        <a:lstStyle/>
        <a:p>
          <a:r>
            <a:rPr lang="en-US" dirty="0"/>
            <a:t>3. Capture</a:t>
          </a:r>
        </a:p>
      </dgm:t>
    </dgm:pt>
    <dgm:pt modelId="{6FD6C265-68C4-4BD7-B0E4-2FFC7BC7351D}" type="parTrans" cxnId="{AFC98F1D-DE3B-46E5-A8FE-FC8251AC6B04}">
      <dgm:prSet/>
      <dgm:spPr/>
      <dgm:t>
        <a:bodyPr/>
        <a:lstStyle/>
        <a:p>
          <a:endParaRPr lang="en-US"/>
        </a:p>
      </dgm:t>
    </dgm:pt>
    <dgm:pt modelId="{A7764CB8-493F-4A34-A7FF-2D147A769094}" type="sibTrans" cxnId="{AFC98F1D-DE3B-46E5-A8FE-FC8251AC6B04}">
      <dgm:prSet/>
      <dgm:spPr/>
      <dgm:t>
        <a:bodyPr/>
        <a:lstStyle/>
        <a:p>
          <a:endParaRPr lang="en-US"/>
        </a:p>
      </dgm:t>
    </dgm:pt>
    <dgm:pt modelId="{3F9E876E-CCE6-412B-81BA-021C78739004}">
      <dgm:prSet phldrT="[Text]"/>
      <dgm:spPr/>
      <dgm:t>
        <a:bodyPr/>
        <a:lstStyle/>
        <a:p>
          <a:r>
            <a:rPr lang="en-US" dirty="0"/>
            <a:t>4. Communicate </a:t>
          </a:r>
        </a:p>
      </dgm:t>
    </dgm:pt>
    <dgm:pt modelId="{CEE1A6BE-29D3-417B-B7A1-44F4976DEAE5}" type="parTrans" cxnId="{1B2D80D1-C0F8-4A8D-9B83-A328875BD99A}">
      <dgm:prSet/>
      <dgm:spPr/>
      <dgm:t>
        <a:bodyPr/>
        <a:lstStyle/>
        <a:p>
          <a:endParaRPr lang="en-US"/>
        </a:p>
      </dgm:t>
    </dgm:pt>
    <dgm:pt modelId="{B9ED8B31-CE7B-4772-A12E-E93EB5A53189}" type="sibTrans" cxnId="{1B2D80D1-C0F8-4A8D-9B83-A328875BD99A}">
      <dgm:prSet/>
      <dgm:spPr/>
      <dgm:t>
        <a:bodyPr/>
        <a:lstStyle/>
        <a:p>
          <a:endParaRPr lang="en-US"/>
        </a:p>
      </dgm:t>
    </dgm:pt>
    <dgm:pt modelId="{010C57F8-5406-46E0-9A78-FEF3DD6F8715}">
      <dgm:prSet phldrT="[Text]"/>
      <dgm:spPr/>
      <dgm:t>
        <a:bodyPr/>
        <a:lstStyle/>
        <a:p>
          <a:r>
            <a:rPr lang="en-US" dirty="0"/>
            <a:t>5. Change/ Celebrate</a:t>
          </a:r>
        </a:p>
      </dgm:t>
    </dgm:pt>
    <dgm:pt modelId="{58879AE4-C7DF-4290-B889-5D76054CF358}" type="parTrans" cxnId="{E72AC870-27A1-44EC-8F09-20D7C6F8E209}">
      <dgm:prSet/>
      <dgm:spPr/>
      <dgm:t>
        <a:bodyPr/>
        <a:lstStyle/>
        <a:p>
          <a:endParaRPr lang="en-US"/>
        </a:p>
      </dgm:t>
    </dgm:pt>
    <dgm:pt modelId="{A30F8953-D94C-4167-92FA-FF45F17BDF21}" type="sibTrans" cxnId="{E72AC870-27A1-44EC-8F09-20D7C6F8E209}">
      <dgm:prSet/>
      <dgm:spPr/>
      <dgm:t>
        <a:bodyPr/>
        <a:lstStyle/>
        <a:p>
          <a:endParaRPr lang="en-US"/>
        </a:p>
      </dgm:t>
    </dgm:pt>
    <dgm:pt modelId="{E4FDCE67-E25E-4E35-BA56-45FE3C270059}" type="pres">
      <dgm:prSet presAssocID="{2B8E215A-ACA9-47F3-8DAC-971A8D3E2D2C}" presName="diagram" presStyleCnt="0">
        <dgm:presLayoutVars>
          <dgm:dir/>
          <dgm:resizeHandles val="exact"/>
        </dgm:presLayoutVars>
      </dgm:prSet>
      <dgm:spPr/>
    </dgm:pt>
    <dgm:pt modelId="{FEA188D3-C474-46BC-B836-DE30726C07F7}" type="pres">
      <dgm:prSet presAssocID="{FE7C5B8A-64AD-447D-878C-7AEC788048A5}" presName="node" presStyleLbl="node1" presStyleIdx="0" presStyleCnt="5">
        <dgm:presLayoutVars>
          <dgm:bulletEnabled val="1"/>
        </dgm:presLayoutVars>
      </dgm:prSet>
      <dgm:spPr/>
    </dgm:pt>
    <dgm:pt modelId="{B09C850F-BF28-427E-B13E-89644E7EDE59}" type="pres">
      <dgm:prSet presAssocID="{3FFE12E4-CA2B-47FC-AB7B-4D4B04518AFE}" presName="sibTrans" presStyleCnt="0"/>
      <dgm:spPr/>
    </dgm:pt>
    <dgm:pt modelId="{C9833D43-6F02-4F67-BA2D-AB35D2EBC3E1}" type="pres">
      <dgm:prSet presAssocID="{BE32AA19-4083-41C2-A09D-57D234680661}" presName="node" presStyleLbl="node1" presStyleIdx="1" presStyleCnt="5">
        <dgm:presLayoutVars>
          <dgm:bulletEnabled val="1"/>
        </dgm:presLayoutVars>
      </dgm:prSet>
      <dgm:spPr/>
    </dgm:pt>
    <dgm:pt modelId="{6E386C36-7752-402E-8092-1CDF25113335}" type="pres">
      <dgm:prSet presAssocID="{2612D49E-F495-47DE-8B61-9ACB78726BEA}" presName="sibTrans" presStyleCnt="0"/>
      <dgm:spPr/>
    </dgm:pt>
    <dgm:pt modelId="{1A83DBA5-15B5-47E8-95E5-83E5E6D5A9D4}" type="pres">
      <dgm:prSet presAssocID="{1D20E2B6-93E7-415C-A48C-93081A8D595E}" presName="node" presStyleLbl="node1" presStyleIdx="2" presStyleCnt="5">
        <dgm:presLayoutVars>
          <dgm:bulletEnabled val="1"/>
        </dgm:presLayoutVars>
      </dgm:prSet>
      <dgm:spPr/>
    </dgm:pt>
    <dgm:pt modelId="{5C685D97-3A57-4579-A97D-CED61E861C9E}" type="pres">
      <dgm:prSet presAssocID="{A7764CB8-493F-4A34-A7FF-2D147A769094}" presName="sibTrans" presStyleCnt="0"/>
      <dgm:spPr/>
    </dgm:pt>
    <dgm:pt modelId="{02439686-D67C-4363-86CC-83F09CC8BA26}" type="pres">
      <dgm:prSet presAssocID="{3F9E876E-CCE6-412B-81BA-021C78739004}" presName="node" presStyleLbl="node1" presStyleIdx="3" presStyleCnt="5" custScaleX="144359">
        <dgm:presLayoutVars>
          <dgm:bulletEnabled val="1"/>
        </dgm:presLayoutVars>
      </dgm:prSet>
      <dgm:spPr/>
    </dgm:pt>
    <dgm:pt modelId="{6CA0CDB9-1B33-46A0-8090-913FF7A54C05}" type="pres">
      <dgm:prSet presAssocID="{B9ED8B31-CE7B-4772-A12E-E93EB5A53189}" presName="sibTrans" presStyleCnt="0"/>
      <dgm:spPr/>
    </dgm:pt>
    <dgm:pt modelId="{E8FFC68F-E01A-4113-B074-22D830922B71}" type="pres">
      <dgm:prSet presAssocID="{010C57F8-5406-46E0-9A78-FEF3DD6F8715}" presName="node" presStyleLbl="node1" presStyleIdx="4" presStyleCnt="5">
        <dgm:presLayoutVars>
          <dgm:bulletEnabled val="1"/>
        </dgm:presLayoutVars>
      </dgm:prSet>
      <dgm:spPr/>
    </dgm:pt>
  </dgm:ptLst>
  <dgm:cxnLst>
    <dgm:cxn modelId="{1B2D80D1-C0F8-4A8D-9B83-A328875BD99A}" srcId="{2B8E215A-ACA9-47F3-8DAC-971A8D3E2D2C}" destId="{3F9E876E-CCE6-412B-81BA-021C78739004}" srcOrd="3" destOrd="0" parTransId="{CEE1A6BE-29D3-417B-B7A1-44F4976DEAE5}" sibTransId="{B9ED8B31-CE7B-4772-A12E-E93EB5A53189}"/>
    <dgm:cxn modelId="{AFC98F1D-DE3B-46E5-A8FE-FC8251AC6B04}" srcId="{2B8E215A-ACA9-47F3-8DAC-971A8D3E2D2C}" destId="{1D20E2B6-93E7-415C-A48C-93081A8D595E}" srcOrd="2" destOrd="0" parTransId="{6FD6C265-68C4-4BD7-B0E4-2FFC7BC7351D}" sibTransId="{A7764CB8-493F-4A34-A7FF-2D147A769094}"/>
    <dgm:cxn modelId="{D2B8EFB6-4C33-4BB8-B70C-5E0C705CE18F}" type="presOf" srcId="{BE32AA19-4083-41C2-A09D-57D234680661}" destId="{C9833D43-6F02-4F67-BA2D-AB35D2EBC3E1}" srcOrd="0" destOrd="0" presId="urn:microsoft.com/office/officeart/2005/8/layout/default"/>
    <dgm:cxn modelId="{E72AC870-27A1-44EC-8F09-20D7C6F8E209}" srcId="{2B8E215A-ACA9-47F3-8DAC-971A8D3E2D2C}" destId="{010C57F8-5406-46E0-9A78-FEF3DD6F8715}" srcOrd="4" destOrd="0" parTransId="{58879AE4-C7DF-4290-B889-5D76054CF358}" sibTransId="{A30F8953-D94C-4167-92FA-FF45F17BDF21}"/>
    <dgm:cxn modelId="{35D77FAC-C98C-4D07-9263-6C0FB75B125B}" type="presOf" srcId="{FE7C5B8A-64AD-447D-878C-7AEC788048A5}" destId="{FEA188D3-C474-46BC-B836-DE30726C07F7}" srcOrd="0" destOrd="0" presId="urn:microsoft.com/office/officeart/2005/8/layout/default"/>
    <dgm:cxn modelId="{2FEE0FF2-B2BC-4709-A2FD-664E2E0084FE}" srcId="{2B8E215A-ACA9-47F3-8DAC-971A8D3E2D2C}" destId="{BE32AA19-4083-41C2-A09D-57D234680661}" srcOrd="1" destOrd="0" parTransId="{5AA99718-5924-44CF-A5DF-4E9BCBC447B3}" sibTransId="{2612D49E-F495-47DE-8B61-9ACB78726BEA}"/>
    <dgm:cxn modelId="{51810DDC-0A8D-4F2B-ABE5-81AFFCE567C6}" type="presOf" srcId="{2B8E215A-ACA9-47F3-8DAC-971A8D3E2D2C}" destId="{E4FDCE67-E25E-4E35-BA56-45FE3C270059}" srcOrd="0" destOrd="0" presId="urn:microsoft.com/office/officeart/2005/8/layout/default"/>
    <dgm:cxn modelId="{8E29B0E1-320E-4538-AF1D-1E71B1E12E74}" srcId="{2B8E215A-ACA9-47F3-8DAC-971A8D3E2D2C}" destId="{FE7C5B8A-64AD-447D-878C-7AEC788048A5}" srcOrd="0" destOrd="0" parTransId="{EE5D64FF-442B-4820-B8F1-675F4DF5D569}" sibTransId="{3FFE12E4-CA2B-47FC-AB7B-4D4B04518AFE}"/>
    <dgm:cxn modelId="{D6293184-89D6-41DF-A158-AD6B7694ABAF}" type="presOf" srcId="{3F9E876E-CCE6-412B-81BA-021C78739004}" destId="{02439686-D67C-4363-86CC-83F09CC8BA26}" srcOrd="0" destOrd="0" presId="urn:microsoft.com/office/officeart/2005/8/layout/default"/>
    <dgm:cxn modelId="{A722A86D-4222-4065-85EC-A3B9514813B8}" type="presOf" srcId="{1D20E2B6-93E7-415C-A48C-93081A8D595E}" destId="{1A83DBA5-15B5-47E8-95E5-83E5E6D5A9D4}" srcOrd="0" destOrd="0" presId="urn:microsoft.com/office/officeart/2005/8/layout/default"/>
    <dgm:cxn modelId="{9D79AA4F-FDB0-4F4F-821D-61D11E0D9D0F}" type="presOf" srcId="{010C57F8-5406-46E0-9A78-FEF3DD6F8715}" destId="{E8FFC68F-E01A-4113-B074-22D830922B71}" srcOrd="0" destOrd="0" presId="urn:microsoft.com/office/officeart/2005/8/layout/default"/>
    <dgm:cxn modelId="{4CAC9503-FB2C-40AD-A374-237D0F995B47}" type="presParOf" srcId="{E4FDCE67-E25E-4E35-BA56-45FE3C270059}" destId="{FEA188D3-C474-46BC-B836-DE30726C07F7}" srcOrd="0" destOrd="0" presId="urn:microsoft.com/office/officeart/2005/8/layout/default"/>
    <dgm:cxn modelId="{1835745F-69C8-46C6-9DB4-C5829EC74B32}" type="presParOf" srcId="{E4FDCE67-E25E-4E35-BA56-45FE3C270059}" destId="{B09C850F-BF28-427E-B13E-89644E7EDE59}" srcOrd="1" destOrd="0" presId="urn:microsoft.com/office/officeart/2005/8/layout/default"/>
    <dgm:cxn modelId="{B5D0779D-4EC4-4F7C-B044-31B2D1C3D93E}" type="presParOf" srcId="{E4FDCE67-E25E-4E35-BA56-45FE3C270059}" destId="{C9833D43-6F02-4F67-BA2D-AB35D2EBC3E1}" srcOrd="2" destOrd="0" presId="urn:microsoft.com/office/officeart/2005/8/layout/default"/>
    <dgm:cxn modelId="{74E7FF7D-20AA-4E83-9738-91142FF8C34F}" type="presParOf" srcId="{E4FDCE67-E25E-4E35-BA56-45FE3C270059}" destId="{6E386C36-7752-402E-8092-1CDF25113335}" srcOrd="3" destOrd="0" presId="urn:microsoft.com/office/officeart/2005/8/layout/default"/>
    <dgm:cxn modelId="{E223DE3E-D32A-4901-9E60-69D588BED5D8}" type="presParOf" srcId="{E4FDCE67-E25E-4E35-BA56-45FE3C270059}" destId="{1A83DBA5-15B5-47E8-95E5-83E5E6D5A9D4}" srcOrd="4" destOrd="0" presId="urn:microsoft.com/office/officeart/2005/8/layout/default"/>
    <dgm:cxn modelId="{DE17CFE7-73C4-427D-97FE-440836C40D3A}" type="presParOf" srcId="{E4FDCE67-E25E-4E35-BA56-45FE3C270059}" destId="{5C685D97-3A57-4579-A97D-CED61E861C9E}" srcOrd="5" destOrd="0" presId="urn:microsoft.com/office/officeart/2005/8/layout/default"/>
    <dgm:cxn modelId="{0C80E67D-A7AD-40E1-AB6C-1F9474BD4EA4}" type="presParOf" srcId="{E4FDCE67-E25E-4E35-BA56-45FE3C270059}" destId="{02439686-D67C-4363-86CC-83F09CC8BA26}" srcOrd="6" destOrd="0" presId="urn:microsoft.com/office/officeart/2005/8/layout/default"/>
    <dgm:cxn modelId="{CF5974D3-04E9-4EEE-A7D3-C6898CFC06D4}" type="presParOf" srcId="{E4FDCE67-E25E-4E35-BA56-45FE3C270059}" destId="{6CA0CDB9-1B33-46A0-8090-913FF7A54C05}" srcOrd="7" destOrd="0" presId="urn:microsoft.com/office/officeart/2005/8/layout/default"/>
    <dgm:cxn modelId="{5717BE5E-B7B6-4E3B-A55A-4A71EE7A5536}" type="presParOf" srcId="{E4FDCE67-E25E-4E35-BA56-45FE3C270059}" destId="{E8FFC68F-E01A-4113-B074-22D830922B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5F00E-5E37-4D4D-8626-7034BF12346F}">
      <dsp:nvSpPr>
        <dsp:cNvPr id="0" name=""/>
        <dsp:cNvSpPr/>
      </dsp:nvSpPr>
      <dsp:spPr>
        <a:xfrm>
          <a:off x="1259574" y="191154"/>
          <a:ext cx="3793688" cy="131749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F98CB-B472-4DD2-9C01-EACCA4A95237}">
      <dsp:nvSpPr>
        <dsp:cNvPr id="0" name=""/>
        <dsp:cNvSpPr/>
      </dsp:nvSpPr>
      <dsp:spPr>
        <a:xfrm>
          <a:off x="2794694" y="3417260"/>
          <a:ext cx="735210" cy="470535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440F4-942D-4057-B5C1-EB5C58061AEF}">
      <dsp:nvSpPr>
        <dsp:cNvPr id="0" name=""/>
        <dsp:cNvSpPr/>
      </dsp:nvSpPr>
      <dsp:spPr>
        <a:xfrm>
          <a:off x="1397793" y="3793688"/>
          <a:ext cx="3529012" cy="88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Excellence</a:t>
          </a:r>
        </a:p>
      </dsp:txBody>
      <dsp:txXfrm>
        <a:off x="1397793" y="3793688"/>
        <a:ext cx="3529012" cy="882253"/>
      </dsp:txXfrm>
    </dsp:sp>
    <dsp:sp modelId="{F143D00D-71B2-447D-B1C3-27731BB8949E}">
      <dsp:nvSpPr>
        <dsp:cNvPr id="0" name=""/>
        <dsp:cNvSpPr/>
      </dsp:nvSpPr>
      <dsp:spPr>
        <a:xfrm>
          <a:off x="2638829" y="1610406"/>
          <a:ext cx="1323379" cy="13233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Culture</a:t>
          </a:r>
        </a:p>
      </dsp:txBody>
      <dsp:txXfrm>
        <a:off x="2832633" y="1804210"/>
        <a:ext cx="935771" cy="935771"/>
      </dsp:txXfrm>
    </dsp:sp>
    <dsp:sp modelId="{F13E780B-6D2C-4163-880A-BF4CB3557B07}">
      <dsp:nvSpPr>
        <dsp:cNvPr id="0" name=""/>
        <dsp:cNvSpPr/>
      </dsp:nvSpPr>
      <dsp:spPr>
        <a:xfrm>
          <a:off x="1691878" y="617577"/>
          <a:ext cx="1323379" cy="132337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Leadership</a:t>
          </a:r>
        </a:p>
      </dsp:txBody>
      <dsp:txXfrm>
        <a:off x="1885682" y="811381"/>
        <a:ext cx="935771" cy="935771"/>
      </dsp:txXfrm>
    </dsp:sp>
    <dsp:sp modelId="{ECB2C0A4-5ED8-492E-B311-76FA8C9A5318}">
      <dsp:nvSpPr>
        <dsp:cNvPr id="0" name=""/>
        <dsp:cNvSpPr/>
      </dsp:nvSpPr>
      <dsp:spPr>
        <a:xfrm>
          <a:off x="3044666" y="297613"/>
          <a:ext cx="1323379" cy="132337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Defining Success</a:t>
          </a:r>
        </a:p>
      </dsp:txBody>
      <dsp:txXfrm>
        <a:off x="3238470" y="491417"/>
        <a:ext cx="935771" cy="935771"/>
      </dsp:txXfrm>
    </dsp:sp>
    <dsp:sp modelId="{A6D146C8-2CC9-4680-894F-2B7D871124A5}">
      <dsp:nvSpPr>
        <dsp:cNvPr id="0" name=""/>
        <dsp:cNvSpPr/>
      </dsp:nvSpPr>
      <dsp:spPr>
        <a:xfrm>
          <a:off x="1103709" y="29408"/>
          <a:ext cx="4117181" cy="329374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AD7D6-2287-4519-B148-9E0793804517}">
      <dsp:nvSpPr>
        <dsp:cNvPr id="0" name=""/>
        <dsp:cNvSpPr/>
      </dsp:nvSpPr>
      <dsp:spPr>
        <a:xfrm>
          <a:off x="1676392" y="0"/>
          <a:ext cx="7162814" cy="5134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Organizational Outcomes</a:t>
          </a:r>
        </a:p>
      </dsp:txBody>
      <dsp:txXfrm>
        <a:off x="4256438" y="256735"/>
        <a:ext cx="2002723" cy="770206"/>
      </dsp:txXfrm>
    </dsp:sp>
    <dsp:sp modelId="{7442E383-E0E2-41B3-9567-CC5DD52D809A}">
      <dsp:nvSpPr>
        <dsp:cNvPr id="0" name=""/>
        <dsp:cNvSpPr/>
      </dsp:nvSpPr>
      <dsp:spPr>
        <a:xfrm>
          <a:off x="2678718" y="1026941"/>
          <a:ext cx="5158163" cy="4107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Organizational/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System Structures</a:t>
          </a:r>
        </a:p>
      </dsp:txBody>
      <dsp:txXfrm>
        <a:off x="4356410" y="1273407"/>
        <a:ext cx="1802778" cy="739397"/>
      </dsp:txXfrm>
    </dsp:sp>
    <dsp:sp modelId="{929F10BB-5C5E-4EBF-82F1-286C6C444EA7}">
      <dsp:nvSpPr>
        <dsp:cNvPr id="0" name=""/>
        <dsp:cNvSpPr/>
      </dsp:nvSpPr>
      <dsp:spPr>
        <a:xfrm>
          <a:off x="3373321" y="2053883"/>
          <a:ext cx="3768957" cy="3080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Leader’s Behaviors</a:t>
          </a:r>
        </a:p>
      </dsp:txBody>
      <dsp:txXfrm>
        <a:off x="4379632" y="2284945"/>
        <a:ext cx="1756334" cy="693185"/>
      </dsp:txXfrm>
    </dsp:sp>
    <dsp:sp modelId="{8FDB5E24-316F-4EC6-8FAA-E41106AA1C94}">
      <dsp:nvSpPr>
        <dsp:cNvPr id="0" name=""/>
        <dsp:cNvSpPr/>
      </dsp:nvSpPr>
      <dsp:spPr>
        <a:xfrm>
          <a:off x="4230858" y="3080824"/>
          <a:ext cx="2053883" cy="2053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Leader’s Mindsets</a:t>
          </a:r>
        </a:p>
      </dsp:txBody>
      <dsp:txXfrm>
        <a:off x="4531642" y="3594295"/>
        <a:ext cx="1452314" cy="1026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00D6C-E68F-4549-98C6-7D9BA4CFB624}">
      <dsp:nvSpPr>
        <dsp:cNvPr id="0" name=""/>
        <dsp:cNvSpPr/>
      </dsp:nvSpPr>
      <dsp:spPr>
        <a:xfrm>
          <a:off x="2784806" y="426593"/>
          <a:ext cx="2844715" cy="284471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shade val="90000"/>
            <a:hueOff val="0"/>
            <a:satOff val="-59533"/>
            <a:lumOff val="452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DDDC9-C538-41DD-9C89-68B077E91AF3}">
      <dsp:nvSpPr>
        <dsp:cNvPr id="0" name=""/>
        <dsp:cNvSpPr/>
      </dsp:nvSpPr>
      <dsp:spPr>
        <a:xfrm>
          <a:off x="2784806" y="426593"/>
          <a:ext cx="2844715" cy="284471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shade val="90000"/>
            <a:hueOff val="0"/>
            <a:satOff val="-44650"/>
            <a:lumOff val="33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15A6-F1AA-4537-B0DE-680F90EFCC28}">
      <dsp:nvSpPr>
        <dsp:cNvPr id="0" name=""/>
        <dsp:cNvSpPr/>
      </dsp:nvSpPr>
      <dsp:spPr>
        <a:xfrm>
          <a:off x="2784806" y="426593"/>
          <a:ext cx="2844715" cy="284471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shade val="90000"/>
            <a:hueOff val="0"/>
            <a:satOff val="-29766"/>
            <a:lumOff val="226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9DA3B-AF22-42DB-986E-AB85C7EEECFA}">
      <dsp:nvSpPr>
        <dsp:cNvPr id="0" name=""/>
        <dsp:cNvSpPr/>
      </dsp:nvSpPr>
      <dsp:spPr>
        <a:xfrm>
          <a:off x="2784806" y="426593"/>
          <a:ext cx="2844715" cy="284471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shade val="90000"/>
            <a:hueOff val="0"/>
            <a:satOff val="-14883"/>
            <a:lumOff val="113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06844-2DC9-4166-8C4F-912A1329987C}">
      <dsp:nvSpPr>
        <dsp:cNvPr id="0" name=""/>
        <dsp:cNvSpPr/>
      </dsp:nvSpPr>
      <dsp:spPr>
        <a:xfrm>
          <a:off x="2784806" y="426593"/>
          <a:ext cx="2844715" cy="284471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4F03E-76FC-448C-8C27-071708543D05}">
      <dsp:nvSpPr>
        <dsp:cNvPr id="0" name=""/>
        <dsp:cNvSpPr/>
      </dsp:nvSpPr>
      <dsp:spPr>
        <a:xfrm>
          <a:off x="3551848" y="1193636"/>
          <a:ext cx="1310630" cy="1310630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Persist</a:t>
          </a:r>
        </a:p>
      </dsp:txBody>
      <dsp:txXfrm>
        <a:off x="3743785" y="1385573"/>
        <a:ext cx="926756" cy="926756"/>
      </dsp:txXfrm>
    </dsp:sp>
    <dsp:sp modelId="{F72A101B-92BB-48F2-ADB8-9283D883CC22}">
      <dsp:nvSpPr>
        <dsp:cNvPr id="0" name=""/>
        <dsp:cNvSpPr/>
      </dsp:nvSpPr>
      <dsp:spPr>
        <a:xfrm>
          <a:off x="3748443" y="900"/>
          <a:ext cx="917441" cy="91744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Pioneer</a:t>
          </a:r>
        </a:p>
      </dsp:txBody>
      <dsp:txXfrm>
        <a:off x="3882799" y="135256"/>
        <a:ext cx="648729" cy="648729"/>
      </dsp:txXfrm>
    </dsp:sp>
    <dsp:sp modelId="{C508586E-B700-479B-AC16-554C276072CA}">
      <dsp:nvSpPr>
        <dsp:cNvPr id="0" name=""/>
        <dsp:cNvSpPr/>
      </dsp:nvSpPr>
      <dsp:spPr>
        <a:xfrm>
          <a:off x="5069774" y="960904"/>
          <a:ext cx="917441" cy="91744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Partner</a:t>
          </a:r>
        </a:p>
      </dsp:txBody>
      <dsp:txXfrm>
        <a:off x="5204130" y="1095260"/>
        <a:ext cx="648729" cy="648729"/>
      </dsp:txXfrm>
    </dsp:sp>
    <dsp:sp modelId="{B5F02B38-42BB-463D-AFEA-9FF9766D0DC2}">
      <dsp:nvSpPr>
        <dsp:cNvPr id="0" name=""/>
        <dsp:cNvSpPr/>
      </dsp:nvSpPr>
      <dsp:spPr>
        <a:xfrm>
          <a:off x="4565071" y="2514222"/>
          <a:ext cx="917441" cy="91744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Plan</a:t>
          </a:r>
        </a:p>
      </dsp:txBody>
      <dsp:txXfrm>
        <a:off x="4699427" y="2648578"/>
        <a:ext cx="648729" cy="648729"/>
      </dsp:txXfrm>
    </dsp:sp>
    <dsp:sp modelId="{9E90B562-0816-4B41-A601-9C3DA78A04BB}">
      <dsp:nvSpPr>
        <dsp:cNvPr id="0" name=""/>
        <dsp:cNvSpPr/>
      </dsp:nvSpPr>
      <dsp:spPr>
        <a:xfrm>
          <a:off x="2931815" y="2514222"/>
          <a:ext cx="917441" cy="91744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Prove</a:t>
          </a:r>
        </a:p>
      </dsp:txBody>
      <dsp:txXfrm>
        <a:off x="3066171" y="2648578"/>
        <a:ext cx="648729" cy="648729"/>
      </dsp:txXfrm>
    </dsp:sp>
    <dsp:sp modelId="{58D72629-EE4D-4101-9123-191FDE81DC1F}">
      <dsp:nvSpPr>
        <dsp:cNvPr id="0" name=""/>
        <dsp:cNvSpPr/>
      </dsp:nvSpPr>
      <dsp:spPr>
        <a:xfrm>
          <a:off x="2427112" y="960904"/>
          <a:ext cx="917441" cy="91744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Pivot</a:t>
          </a:r>
        </a:p>
      </dsp:txBody>
      <dsp:txXfrm>
        <a:off x="2561468" y="1095260"/>
        <a:ext cx="648729" cy="648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188D3-C474-46BC-B836-DE30726C07F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1. Culture</a:t>
          </a:r>
        </a:p>
      </dsp:txBody>
      <dsp:txXfrm>
        <a:off x="0" y="39687"/>
        <a:ext cx="3286125" cy="1971675"/>
      </dsp:txXfrm>
    </dsp:sp>
    <dsp:sp modelId="{C9833D43-6F02-4F67-BA2D-AB35D2EBC3E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2. Clarify</a:t>
          </a:r>
        </a:p>
      </dsp:txBody>
      <dsp:txXfrm>
        <a:off x="3614737" y="39687"/>
        <a:ext cx="3286125" cy="1971675"/>
      </dsp:txXfrm>
    </dsp:sp>
    <dsp:sp modelId="{1A83DBA5-15B5-47E8-95E5-83E5E6D5A9D4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3. Capture</a:t>
          </a:r>
        </a:p>
      </dsp:txBody>
      <dsp:txXfrm>
        <a:off x="7229475" y="39687"/>
        <a:ext cx="3286125" cy="1971675"/>
      </dsp:txXfrm>
    </dsp:sp>
    <dsp:sp modelId="{02439686-D67C-4363-86CC-83F09CC8BA26}">
      <dsp:nvSpPr>
        <dsp:cNvPr id="0" name=""/>
        <dsp:cNvSpPr/>
      </dsp:nvSpPr>
      <dsp:spPr>
        <a:xfrm>
          <a:off x="1078522" y="2339975"/>
          <a:ext cx="4743817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4. Communicate </a:t>
          </a:r>
        </a:p>
      </dsp:txBody>
      <dsp:txXfrm>
        <a:off x="1078522" y="2339975"/>
        <a:ext cx="4743817" cy="1971675"/>
      </dsp:txXfrm>
    </dsp:sp>
    <dsp:sp modelId="{E8FFC68F-E01A-4113-B074-22D830922B71}">
      <dsp:nvSpPr>
        <dsp:cNvPr id="0" name=""/>
        <dsp:cNvSpPr/>
      </dsp:nvSpPr>
      <dsp:spPr>
        <a:xfrm>
          <a:off x="6150952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5. Change/ Celebrate</a:t>
          </a:r>
        </a:p>
      </dsp:txBody>
      <dsp:txXfrm>
        <a:off x="6150952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9B39B-6DAA-42C7-B84E-3B3EC9D78754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E2EFE-BB95-4C14-93D7-32253877F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0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4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7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6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8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6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6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2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3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49B-F784-4A89-B34C-9FE3D430D3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1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6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4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2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4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7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9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2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7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4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173A-2809-486E-AAD0-CE01F385F63E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1452-573B-41E2-BA56-1D496A595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0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1292641&amp;id=14276352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scjones@measurementresourcesco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1292641&amp;id=14276352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88"/>
            <a:ext cx="12192000" cy="666651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Evaluator’s Role in Creating Data-Driven Cultures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/>
              <a:t>Sheri Chaney Jones</a:t>
            </a:r>
          </a:p>
          <a:p>
            <a:r>
              <a:rPr lang="en-US" sz="4800" b="1" dirty="0"/>
              <a:t>@mrcceo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2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714500" y="1257614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9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2124075" y="1081279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4000" b="1" dirty="0">
              <a:solidFill>
                <a:schemeClr val="accent2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9600" b="1" dirty="0">
                <a:solidFill>
                  <a:srgbClr val="C00000"/>
                </a:solidFill>
              </a:rPr>
              <a:t>&lt; 25%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C00000"/>
                </a:solidFill>
              </a:rPr>
              <a:t>of social sector organizations report high measurement culture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1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</a:rPr>
              <a:t>Measurement Myths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714500" y="1257614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9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219450" y="1825625"/>
            <a:ext cx="8134350" cy="4351338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Not Enough 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Time 68%			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Funding 51%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Expertise 50%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Staff 49%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Trained staff 46%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3700" y="5866547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Carman, J. &amp; Fredericks, K. (2010) Evaluation Capacity and Non-Profits Organizations.  American Journal of Evaluation.  31 (1) 84-101 </a:t>
            </a:r>
          </a:p>
        </p:txBody>
      </p:sp>
    </p:spTree>
    <p:extLst>
      <p:ext uri="{BB962C8B-B14F-4D97-AF65-F5344CB8AC3E}">
        <p14:creationId xmlns:p14="http://schemas.microsoft.com/office/powerpoint/2010/main" val="198966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714500" y="1257614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9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299919"/>
            <a:ext cx="5197272" cy="519727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419724" y="990600"/>
            <a:ext cx="6543675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4400" b="1" dirty="0">
              <a:solidFill>
                <a:schemeClr val="accent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C00000"/>
                </a:solidFill>
              </a:rPr>
              <a:t>There is NO correlation between </a:t>
            </a:r>
            <a:r>
              <a:rPr lang="en-US" sz="4400" b="1" u="sng" dirty="0">
                <a:solidFill>
                  <a:srgbClr val="C00000"/>
                </a:solidFill>
              </a:rPr>
              <a:t>size</a:t>
            </a:r>
            <a:r>
              <a:rPr lang="en-US" sz="4400" b="1" dirty="0">
                <a:solidFill>
                  <a:srgbClr val="C00000"/>
                </a:solidFill>
              </a:rPr>
              <a:t> and </a:t>
            </a:r>
            <a:r>
              <a:rPr lang="en-US" sz="4400" b="1" u="sng" dirty="0">
                <a:solidFill>
                  <a:srgbClr val="C00000"/>
                </a:solidFill>
              </a:rPr>
              <a:t>budget</a:t>
            </a:r>
            <a:r>
              <a:rPr lang="en-US" sz="4400" b="1" dirty="0">
                <a:solidFill>
                  <a:srgbClr val="C00000"/>
                </a:solidFill>
              </a:rPr>
              <a:t> and </a:t>
            </a:r>
            <a:r>
              <a:rPr lang="en-US" sz="4400" b="1" u="sng" dirty="0">
                <a:solidFill>
                  <a:srgbClr val="C00000"/>
                </a:solidFill>
              </a:rPr>
              <a:t>high measurement cultures</a:t>
            </a:r>
            <a:r>
              <a:rPr lang="en-US" sz="4400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372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Data are Not Enough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66741440"/>
              </p:ext>
            </p:extLst>
          </p:nvPr>
        </p:nvGraphicFramePr>
        <p:xfrm>
          <a:off x="2819400" y="1447800"/>
          <a:ext cx="6324600" cy="47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489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 Art of Coaching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87142"/>
              </p:ext>
            </p:extLst>
          </p:nvPr>
        </p:nvGraphicFramePr>
        <p:xfrm>
          <a:off x="838200" y="1283677"/>
          <a:ext cx="10515600" cy="513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00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Keys to Developing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High-Performance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Understand how to overcome resistance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Leadership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Organizational Structures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Concrete first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0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1. The Change Formula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8" y="1825625"/>
            <a:ext cx="5631143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714500" y="1257614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9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0428" y="5962964"/>
            <a:ext cx="5785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Beckhard, Richard. (1969) </a:t>
            </a:r>
            <a:r>
              <a:rPr lang="en-US" sz="1000" i="1" dirty="0"/>
              <a:t>Organization Development: Strategies and Models</a:t>
            </a:r>
            <a:r>
              <a:rPr lang="en-US" sz="1000" dirty="0"/>
              <a:t>, Addison-Wesley, Reading, MA</a:t>
            </a:r>
          </a:p>
        </p:txBody>
      </p:sp>
    </p:spTree>
    <p:extLst>
      <p:ext uri="{BB962C8B-B14F-4D97-AF65-F5344CB8AC3E}">
        <p14:creationId xmlns:p14="http://schemas.microsoft.com/office/powerpoint/2010/main" val="117146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385"/>
            <a:ext cx="12192000" cy="679761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0" y="647250"/>
            <a:ext cx="117062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Great Organizations Have Great Leaders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0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Great Organizations Have Great Leaders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The High Achieving Social Sector Leader</a:t>
            </a:r>
            <a:r>
              <a:rPr lang="en-US" sz="3600" b="1" baseline="30000" dirty="0">
                <a:solidFill>
                  <a:srgbClr val="C00000"/>
                </a:solidFill>
              </a:rPr>
              <a:t>TM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985331"/>
              </p:ext>
            </p:extLst>
          </p:nvPr>
        </p:nvGraphicFramePr>
        <p:xfrm>
          <a:off x="2013527" y="1690688"/>
          <a:ext cx="8414328" cy="345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8719" y="5491189"/>
            <a:ext cx="709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Gift: socialsectorleadersacademy.com</a:t>
            </a:r>
          </a:p>
        </p:txBody>
      </p:sp>
    </p:spTree>
    <p:extLst>
      <p:ext uri="{BB962C8B-B14F-4D97-AF65-F5344CB8AC3E}">
        <p14:creationId xmlns:p14="http://schemas.microsoft.com/office/powerpoint/2010/main" val="153440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chang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12192001" cy="686885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862927"/>
            <a:ext cx="115443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Organizational Structures Matter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600200"/>
            <a:ext cx="10077450" cy="440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4000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2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7911" y="481264"/>
            <a:ext cx="2212848" cy="1857871"/>
          </a:xfrm>
          <a:prstGeom prst="rect">
            <a:avLst/>
          </a:prstGeom>
          <a:solidFill>
            <a:srgbClr val="62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9147" y="4459986"/>
            <a:ext cx="3931920" cy="0"/>
          </a:xfrm>
          <a:prstGeom prst="line">
            <a:avLst/>
          </a:prstGeom>
          <a:ln>
            <a:solidFill>
              <a:srgbClr val="424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351" y="3529187"/>
            <a:ext cx="2212848" cy="2857897"/>
          </a:xfrm>
          <a:prstGeom prst="rect">
            <a:avLst/>
          </a:prstGeom>
          <a:solidFill>
            <a:srgbClr val="424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r="751"/>
          <a:stretch/>
        </p:blipFill>
        <p:spPr>
          <a:xfrm>
            <a:off x="394638" y="2503727"/>
            <a:ext cx="4466122" cy="3897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5" r="-2" b="-2"/>
          <a:stretch/>
        </p:blipFill>
        <p:spPr>
          <a:xfrm>
            <a:off x="5014762" y="481264"/>
            <a:ext cx="2213811" cy="2887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r="4686" b="2"/>
          <a:stretch/>
        </p:blipFill>
        <p:spPr>
          <a:xfrm>
            <a:off x="2657535" y="481263"/>
            <a:ext cx="2212848" cy="1857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4" r="-4" b="5534"/>
          <a:stretch/>
        </p:blipFill>
        <p:spPr>
          <a:xfrm>
            <a:off x="5025351" y="3529187"/>
            <a:ext cx="2212848" cy="2857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728" y="5713238"/>
            <a:ext cx="1790705" cy="1074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17331" y="481264"/>
            <a:ext cx="4204207" cy="39078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/>
              <a:t>Credentials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13" y="488531"/>
            <a:ext cx="3545042" cy="23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7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Five Top Structures in High-Performing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Upper Management Communication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Autonomy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Feedback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Innovation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25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First Steps: Five “Cs”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8920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9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Discussion and Questions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High-Performance Measurement Cultures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 evaluator’s, how can this information help you?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What other thoughts or insights does this generate?</a:t>
            </a:r>
          </a:p>
        </p:txBody>
      </p:sp>
    </p:spTree>
    <p:extLst>
      <p:ext uri="{BB962C8B-B14F-4D97-AF65-F5344CB8AC3E}">
        <p14:creationId xmlns:p14="http://schemas.microsoft.com/office/powerpoint/2010/main" val="546142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03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It Is Time to Leap</a:t>
            </a:r>
          </a:p>
        </p:txBody>
      </p:sp>
      <p:pic>
        <p:nvPicPr>
          <p:cNvPr id="10" name="Picture 2" descr="http://sphotos.ak.fbcdn.net/hphotos-ak-ash1/hs533.ash1/31275_1503796081348_1427635288_31292642_6877034_n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376363"/>
            <a:ext cx="39624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47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788" y="2781300"/>
            <a:ext cx="7259129" cy="3048000"/>
          </a:xfrm>
        </p:spPr>
        <p:txBody>
          <a:bodyPr>
            <a:noAutofit/>
          </a:bodyPr>
          <a:lstStyle/>
          <a:p>
            <a:r>
              <a:rPr lang="en-US" sz="3600" dirty="0"/>
              <a:t>Sheri Chaney Jones</a:t>
            </a:r>
          </a:p>
          <a:p>
            <a:r>
              <a:rPr lang="en-US" sz="3600" dirty="0">
                <a:hlinkClick r:id="rId2"/>
              </a:rPr>
              <a:t>scjones@measurementresourcesco.com</a:t>
            </a:r>
            <a:endParaRPr lang="en-US" sz="3600" dirty="0"/>
          </a:p>
          <a:p>
            <a:r>
              <a:rPr lang="en-US" sz="3600" dirty="0"/>
              <a:t>614-947-8899</a:t>
            </a:r>
          </a:p>
          <a:p>
            <a:r>
              <a:rPr lang="en-US" sz="3600" dirty="0"/>
              <a:t>www.measurementresourcesco.com</a:t>
            </a:r>
          </a:p>
          <a:p>
            <a:r>
              <a:rPr lang="en-US" sz="3600" dirty="0"/>
              <a:t>www.ImpactAndExcellence.com</a:t>
            </a:r>
          </a:p>
          <a:p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6" y="1836103"/>
            <a:ext cx="3174910" cy="479346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0"/>
            <a:ext cx="4368799" cy="26212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20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75" y="615462"/>
            <a:ext cx="7186498" cy="5152291"/>
          </a:xfrm>
          <a:prstGeom prst="rect">
            <a:avLst/>
          </a:prstGeom>
        </p:spPr>
      </p:pic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287100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Today’s Goals</a:t>
            </a:r>
          </a:p>
        </p:txBody>
      </p:sp>
      <p:pic>
        <p:nvPicPr>
          <p:cNvPr id="10" name="Picture 2" descr="http://sphotos.ak.fbcdn.net/hphotos-ak-ash1/hs533.ash1/31275_1503796081348_1427635288_31292642_6877034_n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00080" y="634920"/>
            <a:ext cx="3224937" cy="451114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045" y="1316407"/>
            <a:ext cx="6505755" cy="486055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/>
              <a:t>Inspire the creation of high-performance practices that drive change.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Walk away with strategies you can start implementing tomorrow that assist you in successful change management.</a:t>
            </a:r>
          </a:p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</p:spTree>
    <p:extLst>
      <p:ext uri="{BB962C8B-B14F-4D97-AF65-F5344CB8AC3E}">
        <p14:creationId xmlns:p14="http://schemas.microsoft.com/office/powerpoint/2010/main" val="335418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61464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8000" b="1" dirty="0"/>
              <a:t>Planning for uncertainty asks… 	</a:t>
            </a:r>
          </a:p>
          <a:p>
            <a:pPr algn="ctr">
              <a:buNone/>
            </a:pPr>
            <a:br>
              <a:rPr lang="en-US" sz="8000" b="1" dirty="0"/>
            </a:br>
            <a:r>
              <a:rPr lang="en-US" sz="8000" b="1" dirty="0"/>
              <a:t>“What has already happened that will create the future?”</a:t>
            </a:r>
            <a:r>
              <a:rPr lang="en-US" sz="8000" dirty="0"/>
              <a:t> </a:t>
            </a:r>
          </a:p>
          <a:p>
            <a:pPr algn="ctr">
              <a:buNone/>
            </a:pPr>
            <a:endParaRPr lang="en-US" sz="8000" dirty="0"/>
          </a:p>
          <a:p>
            <a:pPr algn="ctr">
              <a:buNone/>
            </a:pPr>
            <a:br>
              <a:rPr lang="en-US" sz="8000" dirty="0"/>
            </a:br>
            <a:r>
              <a:rPr lang="en-US" sz="8000" dirty="0"/>
              <a:t> Peter Drucker, </a:t>
            </a:r>
            <a:r>
              <a:rPr lang="en-US" sz="8000" i="1" dirty="0"/>
              <a:t>Managing a Time for Change</a:t>
            </a:r>
            <a:endParaRPr lang="en-US" sz="8000" dirty="0"/>
          </a:p>
          <a:p>
            <a:pPr marL="0" indent="0" algn="ctr">
              <a:buNone/>
            </a:pPr>
            <a:endParaRPr lang="en-US" sz="8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</p:spTree>
    <p:extLst>
      <p:ext uri="{BB962C8B-B14F-4D97-AF65-F5344CB8AC3E}">
        <p14:creationId xmlns:p14="http://schemas.microsoft.com/office/powerpoint/2010/main" val="316609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688" y="2675731"/>
            <a:ext cx="117062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Change is the Only Way to Success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</p:spTree>
    <p:extLst>
      <p:ext uri="{BB962C8B-B14F-4D97-AF65-F5344CB8AC3E}">
        <p14:creationId xmlns:p14="http://schemas.microsoft.com/office/powerpoint/2010/main" val="188723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385"/>
            <a:ext cx="12192000" cy="679761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888" y="450116"/>
            <a:ext cx="117062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High Performance Measurement Cultures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</p:spTree>
    <p:extLst>
      <p:ext uri="{BB962C8B-B14F-4D97-AF65-F5344CB8AC3E}">
        <p14:creationId xmlns:p14="http://schemas.microsoft.com/office/powerpoint/2010/main" val="353432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714500" y="1257614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9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57" y="292054"/>
            <a:ext cx="3993086" cy="602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93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High-Performance Measurement Cultures</a:t>
            </a:r>
          </a:p>
        </p:txBody>
      </p:sp>
      <p:graphicFrame>
        <p:nvGraphicFramePr>
          <p:cNvPr id="3" name="Content Placeholder 9"/>
          <p:cNvGraphicFramePr>
            <a:graphicFrameLocks/>
          </p:cNvGraphicFramePr>
          <p:nvPr>
            <p:extLst/>
          </p:nvPr>
        </p:nvGraphicFramePr>
        <p:xfrm>
          <a:off x="695325" y="66675"/>
          <a:ext cx="11010900" cy="595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5783577"/>
            <a:ext cx="1790705" cy="10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9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341</Words>
  <Application>Microsoft Office PowerPoint</Application>
  <PresentationFormat>Widescreen</PresentationFormat>
  <Paragraphs>117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Evaluator’s Role in Creating Data-Driven Cultures</vt:lpstr>
      <vt:lpstr>Credentials</vt:lpstr>
      <vt:lpstr>Current State</vt:lpstr>
      <vt:lpstr>Today’s Goals</vt:lpstr>
      <vt:lpstr>PowerPoint Presentation</vt:lpstr>
      <vt:lpstr>Change is the Only Way to Success</vt:lpstr>
      <vt:lpstr>High Performance Measurement Cultures</vt:lpstr>
      <vt:lpstr>PowerPoint Presentation</vt:lpstr>
      <vt:lpstr>PowerPoint Presentation</vt:lpstr>
      <vt:lpstr>PowerPoint Presentation</vt:lpstr>
      <vt:lpstr>Measurement Myths</vt:lpstr>
      <vt:lpstr>PowerPoint Presentation</vt:lpstr>
      <vt:lpstr>Data are Not Enough</vt:lpstr>
      <vt:lpstr>The Art of Coaching</vt:lpstr>
      <vt:lpstr>Keys to Developing  High-Performance Cultures</vt:lpstr>
      <vt:lpstr>1. The Change Formula</vt:lpstr>
      <vt:lpstr>Great Organizations Have Great Leaders</vt:lpstr>
      <vt:lpstr>Great Organizations Have Great Leaders The High Achieving Social Sector LeaderTM</vt:lpstr>
      <vt:lpstr>Organizational Structures Matter</vt:lpstr>
      <vt:lpstr>Five Top Structures in High-Performing Organizations</vt:lpstr>
      <vt:lpstr>First Steps: Five “Cs” Process</vt:lpstr>
      <vt:lpstr>Discussion and Questions</vt:lpstr>
      <vt:lpstr>It Is Time to Leap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High-Performance Measurement Cultures (and Why You Should Care)</dc:title>
  <dc:creator>Sheri Jones</dc:creator>
  <cp:lastModifiedBy>Sheri Jones</cp:lastModifiedBy>
  <cp:revision>20</cp:revision>
  <dcterms:created xsi:type="dcterms:W3CDTF">2015-06-11T02:23:18Z</dcterms:created>
  <dcterms:modified xsi:type="dcterms:W3CDTF">2016-09-28T23:44:00Z</dcterms:modified>
</cp:coreProperties>
</file>